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tinuousdelivery.com/foundations/configuration-management/" TargetMode="External"/><Relationship Id="rId3" Type="http://schemas.openxmlformats.org/officeDocument/2006/relationships/hyperlink" Target="https://continuousdelivery.com/foundations/configuration-management/" TargetMode="External"/><Relationship Id="rId4" Type="http://schemas.openxmlformats.org/officeDocument/2006/relationships/hyperlink" Target="https://continuousdelivery.com/foundations/test-automation/" TargetMode="External"/><Relationship Id="rId5" Type="http://schemas.openxmlformats.org/officeDocument/2006/relationships/hyperlink" Target="https://continuousdelivery.com/foundations/test-automation/" TargetMode="External"/><Relationship Id="rId6" Type="http://schemas.openxmlformats.org/officeDocument/2006/relationships/hyperlink" Target="http://www.slideshare.net/Mansilladev/modern-tools-for-api-testing-debugging-and-monitoring" TargetMode="External"/><Relationship Id="rId7" Type="http://schemas.openxmlformats.org/officeDocument/2006/relationships/hyperlink" Target="https://continuousdelivery.com/evidence-case-studie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ppet.com/resources/case-study/nyse-and-i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lideshare.net/itaif/monitoring-patterns-for-mitigating-technical-risk" TargetMode="External"/><Relationship Id="rId3" Type="http://schemas.openxmlformats.org/officeDocument/2006/relationships/hyperlink" Target="http://www.slideshare.net/mzsamantha/lag-48410758"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60" name="Shape 160"/>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 sz="1200" u="none" cap="none" strike="noStrike">
                <a:latin typeface="Calibri"/>
                <a:ea typeface="Calibri"/>
                <a:cs typeface="Calibri"/>
                <a:sym typeface="Calibri"/>
              </a:rPr>
              <a:t>Problem is engrained into us</a:t>
            </a:r>
          </a:p>
          <a:p>
            <a:pPr indent="0" lvl="0" marL="0" marR="0" rtl="0" algn="l">
              <a:spcBef>
                <a:spcPts val="0"/>
              </a:spcBef>
              <a:spcAft>
                <a:spcPts val="0"/>
              </a:spcAft>
              <a:buNone/>
            </a:pPr>
            <a:r>
              <a:t/>
            </a:r>
            <a:endParaRPr b="0" i="0" sz="1200" u="none" cap="none" strike="noStrike">
              <a:latin typeface="Calibri"/>
              <a:ea typeface="Calibri"/>
              <a:cs typeface="Calibri"/>
              <a:sym typeface="Calibri"/>
            </a:endParaRPr>
          </a:p>
          <a:p>
            <a:pPr indent="0" lvl="0" marL="0" marR="0" rtl="0" algn="l">
              <a:spcBef>
                <a:spcPts val="0"/>
              </a:spcBef>
              <a:spcAft>
                <a:spcPts val="0"/>
              </a:spcAft>
              <a:buSzPct val="25000"/>
              <a:buNone/>
            </a:pPr>
            <a:r>
              <a:rPr b="0" i="0" lang="en" sz="1200" u="none" cap="none" strike="noStrike">
                <a:latin typeface="Calibri"/>
                <a:ea typeface="Calibri"/>
                <a:cs typeface="Calibri"/>
                <a:sym typeface="Calibri"/>
              </a:rPr>
              <a:t>Development-centric folks tend to come from a mindset where change is the thing that they are paid to accomplish. The business depends on them to respond to changing needs. Because of this relationship, they are often incentivized to create as much change as possible.</a:t>
            </a:r>
          </a:p>
          <a:p>
            <a:pPr indent="0" lvl="0" marL="0" marR="0" rtl="0" algn="l">
              <a:spcBef>
                <a:spcPts val="0"/>
              </a:spcBef>
              <a:spcAft>
                <a:spcPts val="0"/>
              </a:spcAft>
              <a:buNone/>
            </a:pPr>
            <a:r>
              <a:t/>
            </a:r>
            <a:endParaRPr b="0" i="0" sz="1200" u="none" cap="none" strike="noStrike">
              <a:latin typeface="Calibri"/>
              <a:ea typeface="Calibri"/>
              <a:cs typeface="Calibri"/>
              <a:sym typeface="Calibri"/>
            </a:endParaRPr>
          </a:p>
          <a:p>
            <a:pPr indent="0" lvl="0" marL="0" marR="0" rtl="0" algn="l">
              <a:spcBef>
                <a:spcPts val="0"/>
              </a:spcBef>
              <a:spcAft>
                <a:spcPts val="0"/>
              </a:spcAft>
              <a:buSzPct val="25000"/>
              <a:buNone/>
            </a:pPr>
            <a:r>
              <a:rPr b="0" i="0" lang="en" sz="1200" u="none" cap="none" strike="noStrike">
                <a:latin typeface="Calibri"/>
                <a:ea typeface="Calibri"/>
                <a:cs typeface="Calibri"/>
                <a:sym typeface="Calibri"/>
              </a:rPr>
              <a:t>Operations folks tend to come from a mindset where change is the enemy.  The business depends on them to keep the lights on and deliver the services that make the business money today. Operations is motivated to resist change as it undermines stability and reliability. How many times have we heard the statistic that 80% of all downtime is due to those self-inflicted wounds known as changes?</a:t>
            </a:r>
          </a:p>
          <a:p>
            <a:pPr indent="0" lvl="0" marL="0" marR="0" rtl="0" algn="l">
              <a:spcBef>
                <a:spcPts val="0"/>
              </a:spcBef>
              <a:spcAft>
                <a:spcPts val="0"/>
              </a:spcAft>
              <a:buNone/>
            </a:pPr>
            <a:r>
              <a:t/>
            </a:r>
            <a:endParaRPr b="0" i="0" sz="1200" u="none" cap="none" strike="noStrike">
              <a:latin typeface="Calibri"/>
              <a:ea typeface="Calibri"/>
              <a:cs typeface="Calibri"/>
              <a:sym typeface="Calibri"/>
            </a:endParaRPr>
          </a:p>
          <a:p>
            <a:pPr indent="0" lvl="0" marL="0" marR="0" rtl="0" algn="l">
              <a:spcBef>
                <a:spcPts val="0"/>
              </a:spcBef>
              <a:spcAft>
                <a:spcPts val="0"/>
              </a:spcAft>
              <a:buSzPct val="25000"/>
              <a:buNone/>
            </a:pPr>
            <a:r>
              <a:rPr b="0" i="0" lang="en" sz="1200" u="none" cap="none" strike="noStrike">
                <a:latin typeface="Calibri"/>
                <a:ea typeface="Calibri"/>
                <a:cs typeface="Calibri"/>
                <a:sym typeface="Calibri"/>
              </a:rPr>
              <a:t>as it undermines stability and reliability - Ops are keeping them from delivering</a:t>
            </a:r>
          </a:p>
          <a:p>
            <a:pPr indent="0" lvl="0" marL="0" marR="0" rtl="0" algn="l">
              <a:spcBef>
                <a:spcPts val="0"/>
              </a:spcBef>
              <a:spcAft>
                <a:spcPts val="0"/>
              </a:spcAft>
              <a:buNone/>
            </a:pPr>
            <a:r>
              <a:t/>
            </a:r>
            <a:endParaRPr b="0" i="0" sz="1200" u="none" cap="none" strike="noStrike">
              <a:latin typeface="Calibri"/>
              <a:ea typeface="Calibri"/>
              <a:cs typeface="Calibri"/>
              <a:sym typeface="Calibri"/>
            </a:endParaRPr>
          </a:p>
          <a:p>
            <a:pPr indent="0" lvl="0" marL="0" marR="0" rtl="0" algn="l">
              <a:spcBef>
                <a:spcPts val="0"/>
              </a:spcBef>
              <a:spcAft>
                <a:spcPts val="0"/>
              </a:spcAft>
              <a:buSzPct val="25000"/>
              <a:buNone/>
            </a:pPr>
            <a:r>
              <a:rPr b="0" i="0" lang="en" sz="1200" u="none" cap="none" strike="noStrike">
                <a:latin typeface="Calibri"/>
                <a:ea typeface="Calibri"/>
                <a:cs typeface="Calibri"/>
                <a:sym typeface="Calibri"/>
              </a:rPr>
              <a:t>Change</a:t>
            </a:r>
          </a:p>
          <a:p>
            <a:pPr indent="0" lvl="0" marL="0" marR="0" rtl="0" algn="l">
              <a:spcBef>
                <a:spcPts val="0"/>
              </a:spcBef>
              <a:buSzPct val="25000"/>
              <a:buNone/>
            </a:pPr>
            <a:r>
              <a:rPr b="0" i="0" lang="en" sz="1200" u="none" cap="none" strike="noStrike">
                <a:latin typeface="Calibri"/>
                <a:ea typeface="Calibri"/>
                <a:cs typeface="Calibri"/>
                <a:sym typeface="Calibri"/>
              </a:rPr>
              <a:t>Culture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66" name="Shape 1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72" name="Shape 1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Single Firmware No CI/CD in place</a:t>
            </a:r>
          </a:p>
          <a:p>
            <a:pPr lvl="0">
              <a:spcBef>
                <a:spcPts val="0"/>
              </a:spcBef>
              <a:buNone/>
            </a:pPr>
            <a:br>
              <a:rPr lang="en"/>
            </a:br>
            <a:r>
              <a:rPr lang="en"/>
              <a:t>Goals</a:t>
            </a:r>
          </a:p>
          <a:p>
            <a:pPr indent="-298450" lvl="0" marL="457200" rtl="0">
              <a:lnSpc>
                <a:spcPct val="115000"/>
              </a:lnSpc>
              <a:spcBef>
                <a:spcPts val="0"/>
              </a:spcBef>
              <a:buClr>
                <a:schemeClr val="dk1"/>
              </a:buClr>
              <a:buSzPct val="100000"/>
              <a:buChar char="-"/>
            </a:pPr>
            <a:r>
              <a:rPr lang="en"/>
              <a:t>Create a single platform to support all devices</a:t>
            </a:r>
          </a:p>
          <a:p>
            <a:pPr indent="-298450" lvl="0" marL="457200" rtl="0">
              <a:lnSpc>
                <a:spcPct val="115000"/>
              </a:lnSpc>
              <a:spcBef>
                <a:spcPts val="0"/>
              </a:spcBef>
              <a:buClr>
                <a:schemeClr val="dk1"/>
              </a:buClr>
              <a:buSzPct val="100000"/>
              <a:buChar char="-"/>
            </a:pPr>
            <a:r>
              <a:rPr lang="en"/>
              <a:t>Increase quality and reduce the amount of stabilization required prior to release</a:t>
            </a:r>
          </a:p>
          <a:p>
            <a:pPr indent="-228600" lvl="0" marL="457200" rtl="0">
              <a:spcBef>
                <a:spcPts val="0"/>
              </a:spcBef>
              <a:buChar char="-"/>
            </a:pPr>
            <a:r>
              <a:rPr lang="en"/>
              <a:t>Reduce the amount of time spent on planning</a:t>
            </a:r>
          </a:p>
          <a:p>
            <a:pPr lvl="0" rtl="0">
              <a:spcBef>
                <a:spcPts val="0"/>
              </a:spcBef>
              <a:buNone/>
            </a:pPr>
            <a:r>
              <a:t/>
            </a:r>
            <a:endParaRPr/>
          </a:p>
          <a:p>
            <a:pPr lvl="0" rtl="0">
              <a:spcBef>
                <a:spcPts val="0"/>
              </a:spcBef>
              <a:buNone/>
            </a:pPr>
            <a:r>
              <a:rPr lang="en"/>
              <a:t>How</a:t>
            </a:r>
          </a:p>
          <a:p>
            <a:pPr indent="-298450" lvl="0" marL="457200" rtl="0">
              <a:lnSpc>
                <a:spcPct val="115000"/>
              </a:lnSpc>
              <a:spcBef>
                <a:spcPts val="0"/>
              </a:spcBef>
              <a:buClr>
                <a:schemeClr val="dk1"/>
              </a:buClr>
              <a:buSzPct val="100000"/>
              <a:buChar char="-"/>
            </a:pPr>
            <a:r>
              <a:rPr lang="en">
                <a:solidFill>
                  <a:schemeClr val="dk1"/>
                </a:solidFill>
              </a:rPr>
              <a:t>The practice of</a:t>
            </a:r>
            <a:r>
              <a:rPr lang="en">
                <a:solidFill>
                  <a:schemeClr val="dk1"/>
                </a:solidFill>
                <a:hlinkClick r:id="rId2"/>
              </a:rPr>
              <a:t> </a:t>
            </a:r>
            <a:r>
              <a:rPr lang="en" u="sng">
                <a:solidFill>
                  <a:schemeClr val="hlink"/>
                </a:solidFill>
                <a:hlinkClick r:id="rId3"/>
              </a:rPr>
              <a:t>continuous integration</a:t>
            </a:r>
          </a:p>
          <a:p>
            <a:pPr indent="-228600" lvl="0" marL="457200" rtl="0">
              <a:spcBef>
                <a:spcPts val="0"/>
              </a:spcBef>
              <a:buChar char="-"/>
            </a:pPr>
            <a:r>
              <a:rPr lang="en">
                <a:solidFill>
                  <a:schemeClr val="dk1"/>
                </a:solidFill>
              </a:rPr>
              <a:t>Significant investment in</a:t>
            </a:r>
            <a:r>
              <a:rPr lang="en">
                <a:solidFill>
                  <a:schemeClr val="dk1"/>
                </a:solidFill>
                <a:hlinkClick r:id="rId4"/>
              </a:rPr>
              <a:t> </a:t>
            </a:r>
            <a:r>
              <a:rPr lang="en" u="sng">
                <a:solidFill>
                  <a:schemeClr val="hlink"/>
                </a:solidFill>
                <a:hlinkClick r:id="rId5"/>
              </a:rPr>
              <a:t>test automation</a:t>
            </a:r>
          </a:p>
          <a:p>
            <a:pPr indent="-298450" lvl="0" marL="457200" rtl="0">
              <a:lnSpc>
                <a:spcPct val="115000"/>
              </a:lnSpc>
              <a:spcBef>
                <a:spcPts val="0"/>
              </a:spcBef>
              <a:buClr>
                <a:schemeClr val="dk1"/>
              </a:buClr>
              <a:buSzPct val="100000"/>
              <a:buChar char="-"/>
            </a:pPr>
            <a:r>
              <a:rPr lang="en"/>
              <a:t>Creating a hardware simulator so that tests could be run on a virtual platform</a:t>
            </a:r>
          </a:p>
          <a:p>
            <a:pPr indent="-228600" lvl="0" marL="457200" rtl="0">
              <a:spcBef>
                <a:spcPts val="0"/>
              </a:spcBef>
              <a:buChar char="-"/>
            </a:pPr>
            <a:r>
              <a:rPr lang="en"/>
              <a:t>Reproduction of test failures on developer workstations</a:t>
            </a:r>
          </a:p>
          <a:p>
            <a:pPr lvl="0" rtl="0">
              <a:spcBef>
                <a:spcPts val="0"/>
              </a:spcBef>
              <a:buNone/>
            </a:pPr>
            <a:r>
              <a:t/>
            </a:r>
            <a:endParaRPr/>
          </a:p>
          <a:p>
            <a:pPr lvl="0" rtl="0">
              <a:spcBef>
                <a:spcPts val="0"/>
              </a:spcBef>
              <a:buClr>
                <a:schemeClr val="dk1"/>
              </a:buClr>
              <a:buSzPct val="100000"/>
              <a:buFont typeface="Arial"/>
              <a:buNone/>
            </a:pPr>
            <a:r>
              <a:rPr i="1" lang="en">
                <a:solidFill>
                  <a:schemeClr val="dk1"/>
                </a:solidFill>
              </a:rPr>
              <a:t>Economic Benefits of HP FutureSmart’s Agile Transformation</a:t>
            </a:r>
          </a:p>
          <a:p>
            <a:pPr indent="-298450" lvl="0" marL="457200" rtl="0">
              <a:lnSpc>
                <a:spcPct val="115000"/>
              </a:lnSpc>
              <a:spcBef>
                <a:spcPts val="0"/>
              </a:spcBef>
              <a:buClr>
                <a:schemeClr val="dk1"/>
              </a:buClr>
              <a:buSzPct val="100000"/>
            </a:pPr>
            <a:r>
              <a:rPr lang="en">
                <a:solidFill>
                  <a:schemeClr val="dk1"/>
                </a:solidFill>
              </a:rPr>
              <a:t>Overall development costs were reduced by ~40%.</a:t>
            </a:r>
          </a:p>
          <a:p>
            <a:pPr indent="-298450" lvl="0" marL="457200" rtl="0">
              <a:lnSpc>
                <a:spcPct val="115000"/>
              </a:lnSpc>
              <a:spcBef>
                <a:spcPts val="0"/>
              </a:spcBef>
              <a:buClr>
                <a:schemeClr val="dk1"/>
              </a:buClr>
              <a:buSzPct val="100000"/>
            </a:pPr>
            <a:r>
              <a:rPr lang="en">
                <a:solidFill>
                  <a:schemeClr val="dk1"/>
                </a:solidFill>
              </a:rPr>
              <a:t>Programs under development increased by ~140%.</a:t>
            </a:r>
          </a:p>
          <a:p>
            <a:pPr indent="-298450" lvl="0" marL="457200" rtl="0">
              <a:lnSpc>
                <a:spcPct val="115000"/>
              </a:lnSpc>
              <a:spcBef>
                <a:spcPts val="0"/>
              </a:spcBef>
              <a:buClr>
                <a:schemeClr val="dk1"/>
              </a:buClr>
              <a:buSzPct val="100000"/>
            </a:pPr>
            <a:r>
              <a:rPr lang="en">
                <a:solidFill>
                  <a:schemeClr val="dk1"/>
                </a:solidFill>
              </a:rPr>
              <a:t>Development costs per program went down 78%.</a:t>
            </a:r>
          </a:p>
          <a:p>
            <a:pPr indent="-298450" lvl="0" marL="457200" rtl="0">
              <a:lnSpc>
                <a:spcPct val="115000"/>
              </a:lnSpc>
              <a:spcBef>
                <a:spcPts val="0"/>
              </a:spcBef>
              <a:buClr>
                <a:schemeClr val="dk1"/>
              </a:buClr>
              <a:buSzPct val="100000"/>
            </a:pPr>
            <a:r>
              <a:rPr lang="en">
                <a:solidFill>
                  <a:schemeClr val="dk1"/>
                </a:solidFill>
              </a:rPr>
              <a:t>Resources driving innovation increased eightfold.</a:t>
            </a:r>
          </a:p>
          <a:p>
            <a:pPr lvl="0">
              <a:spcBef>
                <a:spcPts val="0"/>
              </a:spcBef>
              <a:buNone/>
            </a:pPr>
            <a:r>
              <a:t/>
            </a:r>
            <a:endParaRPr/>
          </a:p>
          <a:p>
            <a:pPr lvl="0">
              <a:spcBef>
                <a:spcPts val="0"/>
              </a:spcBef>
              <a:buNone/>
            </a:pPr>
            <a:r>
              <a:rPr lang="en"/>
              <a:t>CI/CD</a:t>
            </a:r>
          </a:p>
          <a:p>
            <a:pPr lvl="0">
              <a:spcBef>
                <a:spcPts val="0"/>
              </a:spcBef>
              <a:buNone/>
            </a:pPr>
            <a:r>
              <a:rPr lang="en" u="sng">
                <a:solidFill>
                  <a:schemeClr val="hlink"/>
                </a:solidFill>
                <a:hlinkClick r:id="rId6"/>
              </a:rPr>
              <a:t>http://www.slideshare.net/Mansilladev/modern-tools-for-api-testing-debugging-and-monitoring</a:t>
            </a:r>
          </a:p>
          <a:p>
            <a:pPr lvl="0">
              <a:spcBef>
                <a:spcPts val="0"/>
              </a:spcBef>
              <a:buNone/>
            </a:pPr>
            <a:r>
              <a:rPr lang="en" u="sng">
                <a:solidFill>
                  <a:schemeClr val="hlink"/>
                </a:solidFill>
                <a:hlinkClick r:id="rId7"/>
              </a:rPr>
              <a:t>https://continuousdelivery.com/evidence-case-studies/</a:t>
            </a:r>
          </a:p>
          <a:p>
            <a:pPr lvl="0">
              <a:spcBef>
                <a:spcPts val="0"/>
              </a:spcBef>
              <a:buNone/>
            </a:pPr>
            <a:r>
              <a:t/>
            </a:r>
            <a:endParaRPr/>
          </a:p>
          <a:p>
            <a:pPr lvl="0">
              <a:spcBef>
                <a:spcPts val="0"/>
              </a:spcBef>
              <a:buNone/>
            </a:pPr>
            <a:r>
              <a:rPr lang="en"/>
              <a:t>Personal Case Studies:(Can start with how they are doing these things at there end)</a:t>
            </a:r>
          </a:p>
          <a:p>
            <a:pPr indent="-228600" lvl="0" marL="457200" rtl="0">
              <a:spcBef>
                <a:spcPts val="0"/>
              </a:spcBef>
              <a:buChar char="-"/>
            </a:pPr>
            <a:r>
              <a:rPr lang="en"/>
              <a:t>Feature Based Development</a:t>
            </a:r>
          </a:p>
          <a:p>
            <a:pPr indent="-228600" lvl="0" marL="457200" rtl="0">
              <a:spcBef>
                <a:spcPts val="0"/>
              </a:spcBef>
              <a:buChar char="-"/>
            </a:pPr>
            <a:r>
              <a:rPr lang="en"/>
              <a:t>Code freeze activity: Though Code Freeze was in place but how it was not being followed and what’s the end result after the solution</a:t>
            </a:r>
          </a:p>
          <a:p>
            <a:pPr indent="-228600" lvl="0" marL="457200">
              <a:spcBef>
                <a:spcPts val="0"/>
              </a:spcBef>
              <a:buChar char="-"/>
            </a:pPr>
            <a:r>
              <a:rPr lang="en"/>
              <a:t>Making tech an enabler I.e people should have access to deploy code dev on dev env, QA on QA env.</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Need to add case study for cloud</a:t>
            </a:r>
          </a:p>
          <a:p>
            <a:pPr lvl="0">
              <a:spcBef>
                <a:spcPts val="0"/>
              </a:spcBef>
              <a:buNone/>
            </a:pPr>
            <a:r>
              <a:t/>
            </a:r>
            <a:endParaRPr/>
          </a:p>
          <a:p>
            <a:pPr lvl="0">
              <a:spcBef>
                <a:spcPts val="0"/>
              </a:spcBef>
              <a:buNone/>
            </a:pPr>
            <a:r>
              <a:rPr lang="en"/>
              <a:t>SCM</a:t>
            </a:r>
          </a:p>
          <a:p>
            <a:pPr lvl="0">
              <a:spcBef>
                <a:spcPts val="0"/>
              </a:spcBef>
              <a:buNone/>
            </a:pPr>
            <a:r>
              <a:rPr lang="en" u="sng">
                <a:solidFill>
                  <a:schemeClr val="hlink"/>
                </a:solidFill>
                <a:hlinkClick r:id="rId2"/>
              </a:rPr>
              <a:t>https://puppet.com/resources/case-study/nyse-and-ice</a:t>
            </a:r>
          </a:p>
          <a:p>
            <a:pPr lvl="0">
              <a:spcBef>
                <a:spcPts val="0"/>
              </a:spcBef>
              <a:buNone/>
            </a:pPr>
            <a:r>
              <a:t/>
            </a:r>
            <a:endParaRPr/>
          </a:p>
          <a:p>
            <a:pPr lvl="0">
              <a:spcBef>
                <a:spcPts val="0"/>
              </a:spcBef>
              <a:buNone/>
            </a:pPr>
            <a:r>
              <a:rPr lang="en">
                <a:solidFill>
                  <a:schemeClr val="dk1"/>
                </a:solidFill>
              </a:rPr>
              <a:t>Personal Case Studies:(Can start with how they are doing these things at there end)</a:t>
            </a:r>
          </a:p>
          <a:p>
            <a:pPr indent="-228600" lvl="0" marL="457200" rtl="0">
              <a:spcBef>
                <a:spcPts val="0"/>
              </a:spcBef>
              <a:buClr>
                <a:schemeClr val="dk1"/>
              </a:buClr>
              <a:buChar char="-"/>
            </a:pPr>
            <a:r>
              <a:rPr lang="en">
                <a:solidFill>
                  <a:schemeClr val="dk1"/>
                </a:solidFill>
              </a:rPr>
              <a:t>On demand infra provisioning along with desired release i.e selecting software's, components and application along with versions</a:t>
            </a:r>
          </a:p>
          <a:p>
            <a:pPr indent="-228600" lvl="0" marL="457200" rtl="0">
              <a:spcBef>
                <a:spcPts val="0"/>
              </a:spcBef>
              <a:buClr>
                <a:schemeClr val="dk1"/>
              </a:buClr>
              <a:buChar char="-"/>
            </a:pPr>
            <a:r>
              <a:rPr lang="en">
                <a:solidFill>
                  <a:schemeClr val="dk1"/>
                </a:solidFill>
              </a:rPr>
              <a:t>How scm helped in infra setup from a week activity to minutes activity: Classic example how it was done earlier</a:t>
            </a:r>
          </a:p>
          <a:p>
            <a:pPr indent="-228600" lvl="0" marL="457200" rtl="0">
              <a:spcBef>
                <a:spcPts val="0"/>
              </a:spcBef>
              <a:buClr>
                <a:schemeClr val="dk1"/>
              </a:buClr>
              <a:buChar char="-"/>
            </a:pPr>
            <a:r>
              <a:rPr lang="en">
                <a:solidFill>
                  <a:schemeClr val="dk1"/>
                </a:solidFill>
              </a:rPr>
              <a:t>How much time to setup a prod grade application rentitbae, beato, 4dxfitness: talk about tech stack</a:t>
            </a:r>
          </a:p>
          <a:p>
            <a:pPr indent="-228600" lvl="0" marL="457200" rtl="0">
              <a:spcBef>
                <a:spcPts val="0"/>
              </a:spcBef>
              <a:buClr>
                <a:schemeClr val="dk1"/>
              </a:buClr>
              <a:buChar char="-"/>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Monitoring</a:t>
            </a:r>
          </a:p>
          <a:p>
            <a:pPr lvl="0">
              <a:spcBef>
                <a:spcPts val="0"/>
              </a:spcBef>
              <a:buNone/>
            </a:pPr>
            <a:r>
              <a:rPr lang="en" u="sng">
                <a:solidFill>
                  <a:schemeClr val="hlink"/>
                </a:solidFill>
                <a:hlinkClick r:id="rId2"/>
              </a:rPr>
              <a:t>http://www.slideshare.net/itaif/monitoring-patterns-for-mitigating-technical-risk</a:t>
            </a:r>
          </a:p>
          <a:p>
            <a:pPr lvl="0">
              <a:spcBef>
                <a:spcPts val="0"/>
              </a:spcBef>
              <a:buNone/>
            </a:pPr>
            <a:r>
              <a:rPr lang="en" u="sng">
                <a:solidFill>
                  <a:schemeClr val="hlink"/>
                </a:solidFill>
                <a:hlinkClick r:id="rId3"/>
              </a:rPr>
              <a:t>http://www.slideshare.net/mzsamantha/lag-48410758</a:t>
            </a:r>
          </a:p>
          <a:p>
            <a:pPr lvl="0">
              <a:spcBef>
                <a:spcPts val="0"/>
              </a:spcBef>
              <a:buNone/>
            </a:pPr>
            <a:r>
              <a:t/>
            </a:r>
            <a:endParaRPr/>
          </a:p>
          <a:p>
            <a:pPr lvl="0">
              <a:spcBef>
                <a:spcPts val="0"/>
              </a:spcBef>
              <a:buNone/>
            </a:pPr>
            <a:r>
              <a:rPr lang="en"/>
              <a:t>Self healing</a:t>
            </a:r>
          </a:p>
          <a:p>
            <a:pPr indent="-228600" lvl="0" marL="457200" rtl="0">
              <a:spcBef>
                <a:spcPts val="0"/>
              </a:spcBef>
              <a:buChar char="-"/>
            </a:pPr>
            <a:r>
              <a:rPr lang="en">
                <a:solidFill>
                  <a:schemeClr val="dk1"/>
                </a:solidFill>
              </a:rPr>
              <a:t>Monitoring of next level where auto healing bigparser spark setup</a:t>
            </a:r>
          </a:p>
          <a:p>
            <a:pPr indent="-228600" lvl="0" marL="457200" rtl="0">
              <a:spcBef>
                <a:spcPts val="0"/>
              </a:spcBef>
              <a:buClr>
                <a:schemeClr val="dk1"/>
              </a:buClr>
              <a:buChar char="-"/>
            </a:pPr>
            <a:r>
              <a:rPr lang="en">
                <a:solidFill>
                  <a:schemeClr val="dk1"/>
                </a:solidFill>
              </a:rPr>
              <a:t>User action tracking via elk where we built a dashboard to view all system level operation performed by a use</a:t>
            </a:r>
          </a:p>
          <a:p>
            <a:pPr lvl="0" rtl="0">
              <a:spcBef>
                <a:spcPts val="0"/>
              </a:spcBef>
              <a:buNone/>
            </a:pPr>
            <a:r>
              <a:t/>
            </a:r>
            <a:endParaRPr>
              <a:solidFill>
                <a:schemeClr val="dk1"/>
              </a:solidFill>
            </a:endParaRPr>
          </a:p>
          <a:p>
            <a:pPr lvl="0" rtl="0">
              <a:spcBef>
                <a:spcPts val="0"/>
              </a:spcBef>
              <a:buNone/>
            </a:pPr>
            <a:r>
              <a:rPr lang="en">
                <a:solidFill>
                  <a:schemeClr val="dk1"/>
                </a:solidFill>
              </a:rPr>
              <a:t>Deriving Functionality using Monitoring</a:t>
            </a:r>
          </a:p>
          <a:p>
            <a:pPr indent="-228600" lvl="0" marL="457200" rtl="0">
              <a:spcBef>
                <a:spcPts val="0"/>
              </a:spcBef>
              <a:buClr>
                <a:schemeClr val="dk1"/>
              </a:buClr>
              <a:buChar char="-"/>
            </a:pPr>
            <a:r>
              <a:rPr lang="en">
                <a:solidFill>
                  <a:schemeClr val="dk1"/>
                </a:solidFill>
              </a:rPr>
              <a:t>Monitoring to improve application I.e fliplearn where we are evaluating page load across various network I.e 2g 3g 4g</a:t>
            </a:r>
          </a:p>
          <a:p>
            <a:pPr indent="-228600" lvl="0" marL="457200">
              <a:spcBef>
                <a:spcPts val="0"/>
              </a:spcBef>
              <a:buClr>
                <a:schemeClr val="dk1"/>
              </a:buClr>
              <a:buChar char="-"/>
            </a:pPr>
            <a:r>
              <a:rPr lang="en">
                <a:solidFill>
                  <a:schemeClr val="dk1"/>
                </a:solidFill>
              </a:rPr>
              <a:t>In Mettl where we used to figure out which browsers needs to be deprecated</a:t>
            </a:r>
          </a:p>
          <a:p>
            <a:pPr indent="-228600" lvl="0" marL="457200" rtl="0">
              <a:spcBef>
                <a:spcPts val="0"/>
              </a:spcBef>
              <a:buClr>
                <a:schemeClr val="dk1"/>
              </a:buClr>
              <a:buChar char="-"/>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Draw conclusion from above slides that devops is not just only a set of tools or a defined practice it’s more about communication, integration &amp; collaboration across all the roles of team to enable the business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indent="-209550" lvl="0" marL="342900">
              <a:spcBef>
                <a:spcPts val="0"/>
              </a:spcBef>
              <a:buClr>
                <a:schemeClr val="dk1"/>
              </a:buClr>
              <a:buSzPct val="100000"/>
              <a:buChar char="•"/>
            </a:pPr>
            <a:r>
              <a:rPr lang="en" sz="1100">
                <a:solidFill>
                  <a:schemeClr val="dk1"/>
                </a:solidFill>
              </a:rPr>
              <a:t>Relationships</a:t>
            </a:r>
          </a:p>
          <a:p>
            <a:pPr indent="-177800" lvl="1" marL="742950">
              <a:spcBef>
                <a:spcPts val="600"/>
              </a:spcBef>
              <a:buClr>
                <a:schemeClr val="dk1"/>
              </a:buClr>
              <a:buSzPct val="100000"/>
              <a:buChar char="–"/>
            </a:pPr>
            <a:r>
              <a:rPr lang="en" sz="1100">
                <a:solidFill>
                  <a:schemeClr val="dk1"/>
                </a:solidFill>
              </a:rPr>
              <a:t>Engage early, engage often</a:t>
            </a:r>
          </a:p>
          <a:p>
            <a:pPr indent="-177800" lvl="1" marL="742950">
              <a:spcBef>
                <a:spcPts val="600"/>
              </a:spcBef>
              <a:buClr>
                <a:schemeClr val="dk1"/>
              </a:buClr>
              <a:buSzPct val="100000"/>
              <a:buChar char="–"/>
            </a:pPr>
            <a:r>
              <a:rPr lang="en" sz="1100">
                <a:solidFill>
                  <a:schemeClr val="dk1"/>
                </a:solidFill>
              </a:rPr>
              <a:t>Bust Silos </a:t>
            </a:r>
            <a:r>
              <a:rPr baseline="30000" lang="en" sz="1100">
                <a:solidFill>
                  <a:schemeClr val="dk1"/>
                </a:solidFill>
              </a:rPr>
              <a:t>TM</a:t>
            </a:r>
          </a:p>
          <a:p>
            <a:pPr indent="-177800" lvl="1" marL="742950">
              <a:spcBef>
                <a:spcPts val="600"/>
              </a:spcBef>
              <a:buClr>
                <a:schemeClr val="dk1"/>
              </a:buClr>
              <a:buSzPct val="100000"/>
              <a:buChar char="–"/>
            </a:pPr>
            <a:r>
              <a:rPr lang="en" sz="1100">
                <a:solidFill>
                  <a:schemeClr val="dk1"/>
                </a:solidFill>
              </a:rPr>
              <a:t>Be open</a:t>
            </a:r>
          </a:p>
          <a:p>
            <a:pPr indent="-177800" lvl="1" marL="742950">
              <a:spcBef>
                <a:spcPts val="600"/>
              </a:spcBef>
              <a:buClr>
                <a:schemeClr val="dk1"/>
              </a:buClr>
              <a:buSzPct val="100000"/>
              <a:buChar char="–"/>
            </a:pPr>
            <a:r>
              <a:rPr lang="en" sz="1100">
                <a:solidFill>
                  <a:schemeClr val="dk1"/>
                </a:solidFill>
              </a:rPr>
              <a:t>Stop finger pointing</a:t>
            </a:r>
          </a:p>
          <a:p>
            <a:pPr indent="-177800" lvl="1" marL="742950" rtl="0">
              <a:spcBef>
                <a:spcPts val="600"/>
              </a:spcBef>
              <a:buClr>
                <a:schemeClr val="dk1"/>
              </a:buClr>
              <a:buSzPct val="100000"/>
              <a:buChar char="–"/>
            </a:pPr>
            <a:r>
              <a:rPr lang="en" sz="1100">
                <a:solidFill>
                  <a:schemeClr val="dk1"/>
                </a:solidFill>
              </a:rPr>
              <a:t>Eradicate “last-mile syndrome”</a:t>
            </a:r>
          </a:p>
          <a:p>
            <a:pPr indent="-209550" lvl="0" marL="342900" rtl="0">
              <a:spcBef>
                <a:spcPts val="0"/>
              </a:spcBef>
              <a:buClr>
                <a:schemeClr val="dk1"/>
              </a:buClr>
              <a:buSzPct val="100000"/>
              <a:buChar char="•"/>
            </a:pPr>
            <a:r>
              <a:rPr lang="en" sz="1100">
                <a:solidFill>
                  <a:schemeClr val="dk1"/>
                </a:solidFill>
              </a:rPr>
              <a:t>Communication</a:t>
            </a:r>
          </a:p>
          <a:p>
            <a:pPr indent="-177800" lvl="1" marL="742950" rtl="0">
              <a:spcBef>
                <a:spcPts val="600"/>
              </a:spcBef>
              <a:buClr>
                <a:schemeClr val="dk1"/>
              </a:buClr>
              <a:buSzPct val="100000"/>
              <a:buChar char="–"/>
            </a:pPr>
            <a:r>
              <a:rPr lang="en" sz="1100">
                <a:solidFill>
                  <a:schemeClr val="dk1"/>
                </a:solidFill>
              </a:rPr>
              <a:t>Talk is cheap (get out of your chair)</a:t>
            </a:r>
          </a:p>
          <a:p>
            <a:pPr indent="-177800" lvl="1" marL="742950" rtl="0">
              <a:spcBef>
                <a:spcPts val="600"/>
              </a:spcBef>
              <a:buClr>
                <a:schemeClr val="dk1"/>
              </a:buClr>
              <a:buSzPct val="100000"/>
              <a:buChar char="–"/>
            </a:pPr>
            <a:r>
              <a:rPr lang="en" sz="1100">
                <a:solidFill>
                  <a:schemeClr val="dk1"/>
                </a:solidFill>
              </a:rPr>
              <a:t>Involve each other in core processes and decisions</a:t>
            </a:r>
          </a:p>
          <a:p>
            <a:pPr indent="-177800" lvl="1" marL="742950" rtl="0">
              <a:spcBef>
                <a:spcPts val="600"/>
              </a:spcBef>
              <a:buClr>
                <a:schemeClr val="dk1"/>
              </a:buClr>
              <a:buSzPct val="100000"/>
              <a:buChar char="–"/>
            </a:pPr>
            <a:r>
              <a:rPr lang="en" sz="1100">
                <a:solidFill>
                  <a:schemeClr val="dk1"/>
                </a:solidFill>
              </a:rPr>
              <a:t>Ask Questions</a:t>
            </a:r>
          </a:p>
          <a:p>
            <a:pPr indent="-177800" lvl="1" marL="742950" rtl="0">
              <a:spcBef>
                <a:spcPts val="600"/>
              </a:spcBef>
              <a:buClr>
                <a:schemeClr val="dk1"/>
              </a:buClr>
              <a:buSzPct val="100000"/>
              <a:buChar char="–"/>
            </a:pPr>
            <a:r>
              <a:rPr lang="en" sz="1100">
                <a:solidFill>
                  <a:schemeClr val="dk1"/>
                </a:solidFill>
              </a:rPr>
              <a:t>Don’t say “no”</a:t>
            </a:r>
          </a:p>
          <a:p>
            <a:pPr indent="-177800" lvl="1" marL="742950">
              <a:spcBef>
                <a:spcPts val="600"/>
              </a:spcBef>
              <a:buClr>
                <a:schemeClr val="dk1"/>
              </a:buClr>
              <a:buSzPct val="100000"/>
              <a:buChar char="–"/>
            </a:pPr>
            <a:r>
              <a:rPr lang="en" sz="1100">
                <a:solidFill>
                  <a:schemeClr val="dk1"/>
                </a:solidFill>
              </a:rPr>
              <a:t>Invite everyone to standups and retrospectives</a:t>
            </a:r>
          </a:p>
          <a:p>
            <a:pPr lvl="0" rtl="0">
              <a:spcBef>
                <a:spcPts val="0"/>
              </a:spcBef>
              <a:buNone/>
            </a:pPr>
            <a:r>
              <a:t/>
            </a:r>
            <a:endParaRPr sz="1100"/>
          </a:p>
        </p:txBody>
      </p:sp>
      <p:sp>
        <p:nvSpPr>
          <p:cNvPr id="210" name="Shape 2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Clr>
                <a:schemeClr val="dk1"/>
              </a:buClr>
              <a:buSzPct val="25000"/>
              <a:buFont typeface="Arial"/>
              <a:buNone/>
            </a:pPr>
            <a:r>
              <a:rPr lang="en" sz="1200">
                <a:solidFill>
                  <a:schemeClr val="dk1"/>
                </a:solidFill>
                <a:latin typeface="Calibri"/>
                <a:ea typeface="Calibri"/>
                <a:cs typeface="Calibri"/>
                <a:sym typeface="Calibri"/>
              </a:rPr>
              <a:t>Talk about SD case study where on joining I took a break of 1 week before starting my Build &amp; Release work and implemented very basic CI/CD which was automated thus giving me time to focus on automation instead of getting stuck in the vicious cycle of doing daily multiple releases</a:t>
            </a:r>
          </a:p>
          <a:p>
            <a:pPr lvl="0">
              <a:spcBef>
                <a:spcPts val="0"/>
              </a:spcBef>
              <a:buClr>
                <a:schemeClr val="dk1"/>
              </a:buClr>
              <a:buFont typeface="Arial"/>
              <a:buNone/>
            </a:pPr>
            <a:r>
              <a:t/>
            </a:r>
            <a:endParaRPr sz="1200">
              <a:solidFill>
                <a:schemeClr val="dk1"/>
              </a:solidFill>
              <a:latin typeface="Calibri"/>
              <a:ea typeface="Calibri"/>
              <a:cs typeface="Calibri"/>
              <a:sym typeface="Calibri"/>
            </a:endParaRPr>
          </a:p>
          <a:p>
            <a:pPr lvl="0">
              <a:spcBef>
                <a:spcPts val="0"/>
              </a:spcBef>
              <a:buClr>
                <a:schemeClr val="dk1"/>
              </a:buClr>
              <a:buSzPct val="25000"/>
              <a:buFont typeface="Arial"/>
              <a:buNone/>
            </a:pPr>
            <a:r>
              <a:rPr lang="en" sz="1200">
                <a:solidFill>
                  <a:schemeClr val="dk1"/>
                </a:solidFill>
                <a:latin typeface="Calibri"/>
                <a:ea typeface="Calibri"/>
                <a:cs typeface="Calibri"/>
                <a:sym typeface="Calibri"/>
              </a:rPr>
              <a:t>AKA less human error</a:t>
            </a:r>
          </a:p>
          <a:p>
            <a:pPr lvl="0">
              <a:spcBef>
                <a:spcPts val="0"/>
              </a:spcBef>
              <a:buClr>
                <a:schemeClr val="dk1"/>
              </a:buClr>
              <a:buFont typeface="Arial"/>
              <a:buNone/>
            </a:pPr>
            <a:r>
              <a:t/>
            </a:r>
            <a:endParaRPr sz="1200">
              <a:solidFill>
                <a:schemeClr val="dk1"/>
              </a:solidFill>
              <a:latin typeface="Calibri"/>
              <a:ea typeface="Calibri"/>
              <a:cs typeface="Calibri"/>
              <a:sym typeface="Calibri"/>
            </a:endParaRPr>
          </a:p>
          <a:p>
            <a:pPr lvl="0">
              <a:spcBef>
                <a:spcPts val="0"/>
              </a:spcBef>
              <a:buClr>
                <a:schemeClr val="dk1"/>
              </a:buClr>
              <a:buSzPct val="25000"/>
              <a:buFont typeface="Arial"/>
              <a:buNone/>
            </a:pPr>
            <a:r>
              <a:rPr lang="en" sz="1200">
                <a:solidFill>
                  <a:schemeClr val="dk1"/>
                </a:solidFill>
                <a:latin typeface="Calibri"/>
                <a:ea typeface="Calibri"/>
                <a:cs typeface="Calibri"/>
                <a:sym typeface="Calibri"/>
              </a:rPr>
              <a:t>16mins/day over 30 people = 250days/year</a:t>
            </a:r>
          </a:p>
          <a:p>
            <a:pPr lvl="0">
              <a:spcBef>
                <a:spcPts val="0"/>
              </a:spcBef>
              <a:buNone/>
            </a:pPr>
            <a:r>
              <a:t/>
            </a:r>
            <a:endParaRPr/>
          </a:p>
          <a:p>
            <a:pPr indent="-215900" lvl="0" marL="342900">
              <a:spcBef>
                <a:spcPts val="0"/>
              </a:spcBef>
              <a:buClr>
                <a:schemeClr val="dk1"/>
              </a:buClr>
              <a:buSzPct val="100000"/>
              <a:buChar char="•"/>
            </a:pPr>
            <a:r>
              <a:rPr lang="en" sz="1200">
                <a:solidFill>
                  <a:schemeClr val="dk1"/>
                </a:solidFill>
                <a:latin typeface="Calibri"/>
                <a:ea typeface="Calibri"/>
                <a:cs typeface="Calibri"/>
                <a:sym typeface="Calibri"/>
              </a:rPr>
              <a:t>What can be automated?</a:t>
            </a:r>
          </a:p>
          <a:p>
            <a:pPr indent="-184150" lvl="1" marL="742950">
              <a:spcBef>
                <a:spcPts val="600"/>
              </a:spcBef>
              <a:buClr>
                <a:schemeClr val="dk1"/>
              </a:buClr>
              <a:buSzPct val="100000"/>
              <a:buChar char="–"/>
            </a:pPr>
            <a:r>
              <a:rPr lang="en" sz="1200">
                <a:solidFill>
                  <a:schemeClr val="dk1"/>
                </a:solidFill>
                <a:latin typeface="Calibri"/>
                <a:ea typeface="Calibri"/>
                <a:cs typeface="Calibri"/>
                <a:sym typeface="Calibri"/>
              </a:rPr>
              <a:t>Builds</a:t>
            </a:r>
          </a:p>
          <a:p>
            <a:pPr indent="-184150" lvl="1" marL="742950">
              <a:spcBef>
                <a:spcPts val="600"/>
              </a:spcBef>
              <a:buClr>
                <a:schemeClr val="dk1"/>
              </a:buClr>
              <a:buSzPct val="100000"/>
              <a:buChar char="–"/>
            </a:pPr>
            <a:r>
              <a:rPr lang="en" sz="1200">
                <a:solidFill>
                  <a:schemeClr val="dk1"/>
                </a:solidFill>
                <a:latin typeface="Calibri"/>
                <a:ea typeface="Calibri"/>
                <a:cs typeface="Calibri"/>
                <a:sym typeface="Calibri"/>
              </a:rPr>
              <a:t>Deployments</a:t>
            </a:r>
          </a:p>
          <a:p>
            <a:pPr indent="-184150" lvl="1" marL="742950">
              <a:spcBef>
                <a:spcPts val="600"/>
              </a:spcBef>
              <a:buClr>
                <a:schemeClr val="dk1"/>
              </a:buClr>
              <a:buSzPct val="100000"/>
              <a:buChar char="–"/>
            </a:pPr>
            <a:r>
              <a:rPr lang="en" sz="1200">
                <a:solidFill>
                  <a:schemeClr val="dk1"/>
                </a:solidFill>
                <a:latin typeface="Calibri"/>
                <a:ea typeface="Calibri"/>
                <a:cs typeface="Calibri"/>
                <a:sym typeface="Calibri"/>
              </a:rPr>
              <a:t>Testings</a:t>
            </a:r>
          </a:p>
          <a:p>
            <a:pPr indent="-184150" lvl="1" marL="742950">
              <a:spcBef>
                <a:spcPts val="600"/>
              </a:spcBef>
              <a:buClr>
                <a:schemeClr val="dk1"/>
              </a:buClr>
              <a:buSzPct val="100000"/>
              <a:buChar char="–"/>
            </a:pPr>
            <a:r>
              <a:rPr lang="en" sz="1200">
                <a:solidFill>
                  <a:schemeClr val="dk1"/>
                </a:solidFill>
                <a:latin typeface="Calibri"/>
                <a:ea typeface="Calibri"/>
                <a:cs typeface="Calibri"/>
                <a:sym typeface="Calibri"/>
              </a:rPr>
              <a:t>Monitoring</a:t>
            </a:r>
          </a:p>
          <a:p>
            <a:pPr indent="-184150" lvl="1" marL="742950">
              <a:spcBef>
                <a:spcPts val="600"/>
              </a:spcBef>
              <a:buClr>
                <a:schemeClr val="dk1"/>
              </a:buClr>
              <a:buSzPct val="100000"/>
              <a:buChar char="–"/>
            </a:pPr>
            <a:r>
              <a:rPr lang="en" sz="1200">
                <a:solidFill>
                  <a:schemeClr val="dk1"/>
                </a:solidFill>
                <a:latin typeface="Calibri"/>
                <a:ea typeface="Calibri"/>
                <a:cs typeface="Calibri"/>
                <a:sym typeface="Calibri"/>
              </a:rPr>
              <a:t>Self-healing</a:t>
            </a:r>
          </a:p>
          <a:p>
            <a:pPr indent="-184150" lvl="1" marL="742950">
              <a:spcBef>
                <a:spcPts val="600"/>
              </a:spcBef>
              <a:buClr>
                <a:schemeClr val="dk1"/>
              </a:buClr>
              <a:buSzPct val="100000"/>
              <a:buChar char="–"/>
            </a:pPr>
            <a:r>
              <a:rPr lang="en" sz="1200">
                <a:solidFill>
                  <a:schemeClr val="dk1"/>
                </a:solidFill>
                <a:latin typeface="Calibri"/>
                <a:ea typeface="Calibri"/>
                <a:cs typeface="Calibri"/>
                <a:sym typeface="Calibri"/>
              </a:rPr>
              <a:t>System rollouts</a:t>
            </a:r>
          </a:p>
          <a:p>
            <a:pPr indent="-184150" lvl="1" marL="742950" rtl="0">
              <a:spcBef>
                <a:spcPts val="600"/>
              </a:spcBef>
              <a:buClr>
                <a:schemeClr val="dk1"/>
              </a:buClr>
              <a:buSzPct val="100000"/>
              <a:buChar char="–"/>
            </a:pPr>
            <a:r>
              <a:rPr lang="en" sz="1200">
                <a:solidFill>
                  <a:schemeClr val="dk1"/>
                </a:solidFill>
                <a:latin typeface="Calibri"/>
                <a:ea typeface="Calibri"/>
                <a:cs typeface="Calibri"/>
                <a:sym typeface="Calibri"/>
              </a:rPr>
              <a:t>System configuration</a:t>
            </a:r>
          </a:p>
          <a:p>
            <a:pPr lvl="0" rtl="0">
              <a:spcBef>
                <a:spcPts val="0"/>
              </a:spcBef>
              <a:buClr>
                <a:srgbClr val="000000"/>
              </a:buClr>
              <a:buNone/>
            </a:pPr>
            <a:r>
              <a:t/>
            </a:r>
            <a:endParaRPr sz="1200">
              <a:solidFill>
                <a:schemeClr val="dk1"/>
              </a:solidFill>
              <a:latin typeface="Calibri"/>
              <a:ea typeface="Calibri"/>
              <a:cs typeface="Calibri"/>
              <a:sym typeface="Calibri"/>
            </a:endParaRPr>
          </a:p>
          <a:p>
            <a:pPr indent="-203200" lvl="0" marL="342900" rtl="0">
              <a:spcBef>
                <a:spcPts val="0"/>
              </a:spcBef>
              <a:buClr>
                <a:schemeClr val="dk1"/>
              </a:buClr>
              <a:buSzPct val="100000"/>
              <a:buChar char="•"/>
            </a:pPr>
            <a:r>
              <a:rPr lang="en" sz="1000">
                <a:solidFill>
                  <a:schemeClr val="dk1"/>
                </a:solidFill>
                <a:latin typeface="Calibri"/>
                <a:ea typeface="Calibri"/>
                <a:cs typeface="Calibri"/>
                <a:sym typeface="Calibri"/>
              </a:rPr>
              <a:t>Machines are really good at doing the same task over and over</a:t>
            </a:r>
          </a:p>
          <a:p>
            <a:pPr indent="-203200" lvl="0" marL="342900" rtl="0">
              <a:spcBef>
                <a:spcPts val="700"/>
              </a:spcBef>
              <a:buClr>
                <a:schemeClr val="dk1"/>
              </a:buClr>
              <a:buSzPct val="100000"/>
              <a:buChar char="•"/>
            </a:pPr>
            <a:r>
              <a:rPr lang="en" sz="1000">
                <a:solidFill>
                  <a:schemeClr val="dk1"/>
                </a:solidFill>
                <a:latin typeface="Calibri"/>
                <a:ea typeface="Calibri"/>
                <a:cs typeface="Calibri"/>
                <a:sym typeface="Calibri"/>
              </a:rPr>
              <a:t>Consistent and Known State</a:t>
            </a:r>
          </a:p>
          <a:p>
            <a:pPr indent="-203200" lvl="0" marL="342900" rtl="0">
              <a:spcBef>
                <a:spcPts val="700"/>
              </a:spcBef>
              <a:buClr>
                <a:schemeClr val="dk1"/>
              </a:buClr>
              <a:buSzPct val="100000"/>
              <a:buChar char="•"/>
            </a:pPr>
            <a:r>
              <a:rPr lang="en" sz="1000">
                <a:solidFill>
                  <a:schemeClr val="dk1"/>
                </a:solidFill>
                <a:latin typeface="Calibri"/>
                <a:ea typeface="Calibri"/>
                <a:cs typeface="Calibri"/>
                <a:sym typeface="Calibri"/>
              </a:rPr>
              <a:t>Fast and Efficient</a:t>
            </a:r>
          </a:p>
          <a:p>
            <a:pPr indent="-203200" lvl="0" marL="342900">
              <a:spcBef>
                <a:spcPts val="700"/>
              </a:spcBef>
              <a:buClr>
                <a:schemeClr val="dk1"/>
              </a:buClr>
              <a:buSzPct val="100000"/>
              <a:buChar char="•"/>
            </a:pPr>
            <a:r>
              <a:rPr lang="en" sz="1000">
                <a:solidFill>
                  <a:schemeClr val="dk1"/>
                </a:solidFill>
                <a:latin typeface="Calibri"/>
                <a:ea typeface="Calibri"/>
                <a:cs typeface="Calibri"/>
                <a:sym typeface="Calibri"/>
              </a:rPr>
              <a:t>5 mins/day = 2.6 days/year</a:t>
            </a:r>
          </a:p>
          <a:p>
            <a:pPr lvl="0" rtl="0">
              <a:spcBef>
                <a:spcPts val="0"/>
              </a:spcBef>
              <a:buNone/>
            </a:pPr>
            <a:r>
              <a:t/>
            </a:r>
            <a:endParaRPr/>
          </a:p>
        </p:txBody>
      </p:sp>
      <p:sp>
        <p:nvSpPr>
          <p:cNvPr id="216" name="Shape 2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rPr lang="en"/>
              <a:t>Discuss with audience what all comes under metrices</a:t>
            </a:r>
          </a:p>
          <a:p>
            <a:pPr indent="-228600" lvl="0" marL="457200" rtl="0">
              <a:spcBef>
                <a:spcPts val="0"/>
              </a:spcBef>
              <a:buChar char="-"/>
            </a:pPr>
            <a:r>
              <a:rPr lang="en"/>
              <a:t>CI/CD metrices</a:t>
            </a:r>
          </a:p>
          <a:p>
            <a:pPr indent="-228600" lvl="0" marL="457200" rtl="0">
              <a:spcBef>
                <a:spcPts val="0"/>
              </a:spcBef>
              <a:buChar char="-"/>
            </a:pPr>
            <a:r>
              <a:rPr lang="en"/>
              <a:t>App log metrices</a:t>
            </a:r>
          </a:p>
          <a:p>
            <a:pPr indent="-228600" lvl="0" marL="457200" rtl="0">
              <a:spcBef>
                <a:spcPts val="0"/>
              </a:spcBef>
              <a:buChar char="-"/>
            </a:pPr>
            <a:r>
              <a:rPr lang="en"/>
              <a:t>App level metrices</a:t>
            </a:r>
          </a:p>
          <a:p>
            <a:pPr indent="-228600" lvl="0" marL="457200" rtl="0">
              <a:spcBef>
                <a:spcPts val="0"/>
              </a:spcBef>
              <a:buChar char="-"/>
            </a:pPr>
            <a:r>
              <a:rPr lang="en"/>
              <a:t>Infrastructure level metrices</a:t>
            </a:r>
          </a:p>
          <a:p>
            <a:pPr indent="-228600" lvl="0" marL="457200" rtl="0">
              <a:spcBef>
                <a:spcPts val="0"/>
              </a:spcBef>
              <a:buChar char="-"/>
            </a:pPr>
            <a:r>
              <a:rPr lang="en"/>
              <a:t>Or any other metrices that will vary from company to company or team to team</a:t>
            </a:r>
          </a:p>
        </p:txBody>
      </p:sp>
      <p:sp>
        <p:nvSpPr>
          <p:cNvPr id="222" name="Shape 2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indent="-215900" lvl="0" marL="342900">
              <a:spcBef>
                <a:spcPts val="0"/>
              </a:spcBef>
              <a:buClr>
                <a:schemeClr val="dk1"/>
              </a:buClr>
              <a:buSzPct val="100000"/>
              <a:buChar char="•"/>
            </a:pPr>
            <a:r>
              <a:rPr lang="en" sz="1200">
                <a:solidFill>
                  <a:schemeClr val="dk1"/>
                </a:solidFill>
                <a:latin typeface="Calibri"/>
                <a:ea typeface="Calibri"/>
                <a:cs typeface="Calibri"/>
                <a:sym typeface="Calibri"/>
              </a:rPr>
              <a:t>Share Ideas</a:t>
            </a:r>
          </a:p>
          <a:p>
            <a:pPr indent="-215900" lvl="0" marL="342900">
              <a:spcBef>
                <a:spcPts val="700"/>
              </a:spcBef>
              <a:buClr>
                <a:schemeClr val="dk1"/>
              </a:buClr>
              <a:buSzPct val="100000"/>
              <a:buChar char="•"/>
            </a:pPr>
            <a:r>
              <a:rPr lang="en" sz="1200">
                <a:solidFill>
                  <a:schemeClr val="dk1"/>
                </a:solidFill>
                <a:latin typeface="Calibri"/>
                <a:ea typeface="Calibri"/>
                <a:cs typeface="Calibri"/>
                <a:sym typeface="Calibri"/>
              </a:rPr>
              <a:t>Share Metrics</a:t>
            </a:r>
          </a:p>
          <a:p>
            <a:pPr indent="-342900" lvl="0" marL="342900">
              <a:spcBef>
                <a:spcPts val="700"/>
              </a:spcBef>
              <a:buClr>
                <a:srgbClr val="FFFFFF"/>
              </a:buClr>
              <a:buFont typeface="Arial"/>
              <a:buNone/>
            </a:pPr>
            <a:r>
              <a:t/>
            </a:r>
            <a:endParaRPr sz="1200">
              <a:solidFill>
                <a:schemeClr val="dk1"/>
              </a:solidFill>
              <a:latin typeface="Calibri"/>
              <a:ea typeface="Calibri"/>
              <a:cs typeface="Calibri"/>
              <a:sym typeface="Calibri"/>
            </a:endParaRPr>
          </a:p>
          <a:p>
            <a:pPr indent="-215900" lvl="0" marL="342900">
              <a:spcBef>
                <a:spcPts val="700"/>
              </a:spcBef>
              <a:buClr>
                <a:schemeClr val="dk1"/>
              </a:buClr>
              <a:buSzPct val="100000"/>
              <a:buChar char="•"/>
            </a:pPr>
            <a:r>
              <a:rPr lang="en" sz="1200">
                <a:solidFill>
                  <a:schemeClr val="dk1"/>
                </a:solidFill>
                <a:latin typeface="Calibri"/>
                <a:ea typeface="Calibri"/>
                <a:cs typeface="Calibri"/>
                <a:sym typeface="Calibri"/>
              </a:rPr>
              <a:t>Ops: Give devs shell access</a:t>
            </a:r>
          </a:p>
          <a:p>
            <a:pPr indent="-215900" lvl="0" marL="342900" rtl="0">
              <a:spcBef>
                <a:spcPts val="700"/>
              </a:spcBef>
              <a:buClr>
                <a:schemeClr val="dk1"/>
              </a:buClr>
              <a:buSzPct val="100000"/>
              <a:buChar char="•"/>
            </a:pPr>
            <a:r>
              <a:rPr lang="en" sz="1200">
                <a:solidFill>
                  <a:schemeClr val="dk1"/>
                </a:solidFill>
                <a:latin typeface="Calibri"/>
                <a:ea typeface="Calibri"/>
                <a:cs typeface="Calibri"/>
                <a:sym typeface="Calibri"/>
              </a:rPr>
              <a:t>Devs: See what technology can be leveraged</a:t>
            </a:r>
          </a:p>
        </p:txBody>
      </p:sp>
      <p:sp>
        <p:nvSpPr>
          <p:cNvPr id="228" name="Shape 2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rPr lang="en"/>
              <a:t>Continuously Evolving</a:t>
            </a:r>
          </a:p>
          <a:p>
            <a:pPr lvl="0" rtl="0">
              <a:spcBef>
                <a:spcPts val="0"/>
              </a:spcBef>
              <a:buNone/>
            </a:pPr>
            <a:r>
              <a:rPr lang="en"/>
              <a:t>Use Case?</a:t>
            </a:r>
          </a:p>
        </p:txBody>
      </p:sp>
      <p:sp>
        <p:nvSpPr>
          <p:cNvPr id="234" name="Shape 2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Talk about product backlocking, Sprint Planning or Project Kick off. Take example of 4dx where we had all our initial discussion had infra diagram ready before hand, already know what all softwares which one needed POC. Strategies in place for each and everything</a:t>
            </a:r>
          </a:p>
        </p:txBody>
      </p:sp>
      <p:sp>
        <p:nvSpPr>
          <p:cNvPr id="242" name="Shape 2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Actual implementation, adding values from day 1, i.e building CI/CD, Dev setups helped in creating prod/non-prod environments more effectively</a:t>
            </a:r>
          </a:p>
        </p:txBody>
      </p:sp>
      <p:sp>
        <p:nvSpPr>
          <p:cNvPr id="248" name="Shape 2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rPr lang="en"/>
              <a:t>How daily, weekly &amp; monthly reporting helped us in fine tuning the infrastructure and reducing the costs</a:t>
            </a:r>
          </a:p>
          <a:p>
            <a:pPr lvl="0" rtl="0">
              <a:spcBef>
                <a:spcPts val="0"/>
              </a:spcBef>
              <a:buNone/>
            </a:pPr>
            <a:r>
              <a:rPr lang="en"/>
              <a:t>Howmanaging all the production issues in runbooks and tracking them via tracker increased the productivity of team(most importantly follwing the moto of Continuous Automation)</a:t>
            </a:r>
          </a:p>
        </p:txBody>
      </p:sp>
      <p:sp>
        <p:nvSpPr>
          <p:cNvPr id="254" name="Shape 2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Waterfall &amp; Agile</a:t>
            </a:r>
          </a:p>
          <a:p>
            <a:pPr lvl="0">
              <a:spcBef>
                <a:spcPts val="0"/>
              </a:spcBef>
              <a:buNone/>
            </a:pPr>
            <a:r>
              <a:rPr lang="en"/>
              <a:t>Quick case studies</a:t>
            </a: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VCS</a:t>
            </a:r>
          </a:p>
          <a:p>
            <a:pPr lvl="0">
              <a:spcBef>
                <a:spcPts val="0"/>
              </a:spcBef>
              <a:buNone/>
            </a:pPr>
            <a:r>
              <a:rPr lang="en"/>
              <a:t>SCM</a:t>
            </a:r>
          </a:p>
          <a:p>
            <a:pPr lvl="0">
              <a:spcBef>
                <a:spcPts val="0"/>
              </a:spcBef>
              <a:buNone/>
            </a:pPr>
            <a:r>
              <a:rPr lang="en"/>
              <a:t>CI/CD</a:t>
            </a:r>
          </a:p>
          <a:p>
            <a:pPr lvl="0">
              <a:spcBef>
                <a:spcPts val="0"/>
              </a:spcBef>
              <a:buNone/>
            </a:pPr>
            <a:r>
              <a:rPr lang="en"/>
              <a:t>Cloud(Containerization)</a:t>
            </a:r>
          </a:p>
          <a:p>
            <a:pPr lvl="0">
              <a:spcBef>
                <a:spcPts val="0"/>
              </a:spcBef>
              <a:buNone/>
            </a:pPr>
            <a:r>
              <a:rPr lang="en"/>
              <a:t>Monitoring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Memory leak that took it’s toll after 6 days</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Nothing changed in code, none in Build Server so where is the issue.</a:t>
            </a:r>
          </a:p>
          <a:p>
            <a:pPr lvl="0" rtl="0">
              <a:spcBef>
                <a:spcPts val="0"/>
              </a:spcBef>
              <a:buNone/>
            </a:pPr>
            <a:r>
              <a:rPr lang="en"/>
              <a:t>Use Case: For a client a third party library dependency was changed from the third party and since on build server that was getting downloaded every time it was causing the issue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There is only one bug in the system :)</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Reactions from Dev &amp; Ops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Sit together and find solution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48" name="Shape 1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Change and stability are not the real roles</a:t>
            </a:r>
          </a:p>
        </p:txBody>
      </p:sp>
      <p:sp>
        <p:nvSpPr>
          <p:cNvPr id="154" name="Shape 1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9" name="Shape 59"/>
        <p:cNvGrpSpPr/>
        <p:nvPr/>
      </p:nvGrpSpPr>
      <p:grpSpPr>
        <a:xfrm>
          <a:off x="0" y="0"/>
          <a:ext cx="0" cy="0"/>
          <a:chOff x="0" y="0"/>
          <a:chExt cx="0" cy="0"/>
        </a:xfrm>
      </p:grpSpPr>
      <p:sp>
        <p:nvSpPr>
          <p:cNvPr id="60" name="Shape 60"/>
          <p:cNvSpPr txBox="1"/>
          <p:nvPr>
            <p:ph type="title"/>
          </p:nvPr>
        </p:nvSpPr>
        <p:spPr>
          <a:xfrm>
            <a:off x="685800" y="1597818"/>
            <a:ext cx="7772400" cy="11025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5pPr>
            <a:lvl6pPr indent="457200" lvl="5"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6pPr>
            <a:lvl7pPr indent="914400" lvl="6"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7pPr>
            <a:lvl8pPr indent="1371600" lvl="7"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8pPr>
            <a:lvl9pPr indent="1828800" lvl="8"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9pPr>
          </a:lstStyle>
          <a:p/>
        </p:txBody>
      </p:sp>
      <p:sp>
        <p:nvSpPr>
          <p:cNvPr id="61" name="Shape 61"/>
          <p:cNvSpPr txBox="1"/>
          <p:nvPr>
            <p:ph idx="1" type="body"/>
          </p:nvPr>
        </p:nvSpPr>
        <p:spPr>
          <a:xfrm>
            <a:off x="1371600" y="2914650"/>
            <a:ext cx="6400800" cy="1314600"/>
          </a:xfrm>
          <a:prstGeom prst="rect">
            <a:avLst/>
          </a:prstGeom>
          <a:noFill/>
          <a:ln>
            <a:noFill/>
          </a:ln>
        </p:spPr>
        <p:txBody>
          <a:bodyPr anchorCtr="0" anchor="t" bIns="91425" lIns="91425" rIns="91425" tIns="91425"/>
          <a:lstStyle>
            <a:lvl1pPr indent="0" lvl="0" marL="0" marR="0" rtl="0" algn="ctr">
              <a:lnSpc>
                <a:spcPct val="100000"/>
              </a:lnSpc>
              <a:spcBef>
                <a:spcPts val="700"/>
              </a:spcBef>
              <a:spcAft>
                <a:spcPts val="0"/>
              </a:spcAft>
              <a:buClr>
                <a:srgbClr val="FFFFFF"/>
              </a:buClr>
              <a:buFont typeface="Arial"/>
              <a:buNone/>
              <a:defRPr b="0" i="0" sz="32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62" name="Shape 62"/>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Only">
    <p:spTree>
      <p:nvGrpSpPr>
        <p:cNvPr id="63" name="Shape 63"/>
        <p:cNvGrpSpPr/>
        <p:nvPr/>
      </p:nvGrpSpPr>
      <p:grpSpPr>
        <a:xfrm>
          <a:off x="0" y="0"/>
          <a:ext cx="0" cy="0"/>
          <a:chOff x="0" y="0"/>
          <a:chExt cx="0" cy="0"/>
        </a:xfrm>
      </p:grpSpPr>
      <p:sp>
        <p:nvSpPr>
          <p:cNvPr id="64" name="Shape 64"/>
          <p:cNvSpPr txBox="1"/>
          <p:nvPr>
            <p:ph type="title"/>
          </p:nvPr>
        </p:nvSpPr>
        <p:spPr>
          <a:xfrm>
            <a:off x="0" y="4245935"/>
            <a:ext cx="9144000" cy="479400"/>
          </a:xfrm>
          <a:prstGeom prst="rect">
            <a:avLst/>
          </a:prstGeom>
          <a:solidFill>
            <a:srgbClr val="000000">
              <a:alpha val="80000"/>
            </a:srgbClr>
          </a:solidFill>
          <a:ln>
            <a:noFill/>
          </a:ln>
        </p:spPr>
        <p:txBody>
          <a:bodyPr anchorCtr="0" anchor="ctr" bIns="91425" lIns="91425" rIns="91425" tIns="91425"/>
          <a:lstStyle>
            <a:lvl1pPr indent="0" lvl="0" marL="0" marR="0" rtl="0" algn="l">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5pPr>
            <a:lvl6pPr indent="457200" lvl="5"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6pPr>
            <a:lvl7pPr indent="914400" lvl="6"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7pPr>
            <a:lvl8pPr indent="1371600" lvl="7"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8pPr>
            <a:lvl9pPr indent="1828800" lvl="8"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9pPr>
          </a:lstStyle>
          <a:p/>
        </p:txBody>
      </p:sp>
      <p:sp>
        <p:nvSpPr>
          <p:cNvPr id="65" name="Shape 65"/>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66" name="Shape 66"/>
        <p:cNvGrpSpPr/>
        <p:nvPr/>
      </p:nvGrpSpPr>
      <p:grpSpPr>
        <a:xfrm>
          <a:off x="0" y="0"/>
          <a:ext cx="0" cy="0"/>
          <a:chOff x="0" y="0"/>
          <a:chExt cx="0" cy="0"/>
        </a:xfrm>
      </p:grpSpPr>
      <p:sp>
        <p:nvSpPr>
          <p:cNvPr id="67" name="Shape 67"/>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5pPr>
            <a:lvl6pPr indent="457200" lvl="5"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6pPr>
            <a:lvl7pPr indent="914400" lvl="6"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7pPr>
            <a:lvl8pPr indent="1371600" lvl="7"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8pPr>
            <a:lvl9pPr indent="1828800" lvl="8"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9pPr>
          </a:lstStyle>
          <a:p/>
        </p:txBody>
      </p:sp>
      <p:sp>
        <p:nvSpPr>
          <p:cNvPr id="68" name="Shape 68"/>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69" name="Shape 69"/>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p:spTree>
      <p:nvGrpSpPr>
        <p:cNvPr id="70" name="Shape 70"/>
        <p:cNvGrpSpPr/>
        <p:nvPr/>
      </p:nvGrpSpPr>
      <p:grpSpPr>
        <a:xfrm>
          <a:off x="0" y="0"/>
          <a:ext cx="0" cy="0"/>
          <a:chOff x="0" y="0"/>
          <a:chExt cx="0" cy="0"/>
        </a:xfrm>
      </p:grpSpPr>
      <p:sp>
        <p:nvSpPr>
          <p:cNvPr id="71" name="Shape 71"/>
          <p:cNvSpPr txBox="1"/>
          <p:nvPr>
            <p:ph type="title"/>
          </p:nvPr>
        </p:nvSpPr>
        <p:spPr>
          <a:xfrm>
            <a:off x="722312" y="3305175"/>
            <a:ext cx="7772400" cy="1021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FFFF"/>
              </a:buClr>
              <a:buFont typeface="Calibri"/>
              <a:buNone/>
              <a:defRPr b="1" i="0" sz="40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5pPr>
            <a:lvl6pPr indent="457200" lvl="5"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6pPr>
            <a:lvl7pPr indent="914400" lvl="6"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7pPr>
            <a:lvl8pPr indent="1371600" lvl="7"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8pPr>
            <a:lvl9pPr indent="1828800" lvl="8"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9pPr>
          </a:lstStyle>
          <a:p/>
        </p:txBody>
      </p:sp>
      <p:sp>
        <p:nvSpPr>
          <p:cNvPr id="72" name="Shape 72"/>
          <p:cNvSpPr txBox="1"/>
          <p:nvPr>
            <p:ph idx="1" type="body"/>
          </p:nvPr>
        </p:nvSpPr>
        <p:spPr>
          <a:xfrm>
            <a:off x="722312" y="2180034"/>
            <a:ext cx="7772400" cy="1125300"/>
          </a:xfrm>
          <a:prstGeom prst="rect">
            <a:avLst/>
          </a:prstGeom>
          <a:noFill/>
          <a:ln>
            <a:noFill/>
          </a:ln>
        </p:spPr>
        <p:txBody>
          <a:bodyPr anchorCtr="0" anchor="b" bIns="91425" lIns="91425" rIns="91425" tIns="91425"/>
          <a:lstStyle>
            <a:lvl1pPr indent="0" lvl="0" marL="0" marR="0" rtl="0" algn="l">
              <a:lnSpc>
                <a:spcPct val="100000"/>
              </a:lnSpc>
              <a:spcBef>
                <a:spcPts val="400"/>
              </a:spcBef>
              <a:spcAft>
                <a:spcPts val="0"/>
              </a:spcAft>
              <a:buClr>
                <a:srgbClr val="FFFFFF"/>
              </a:buClr>
              <a:buFont typeface="Arial"/>
              <a:buNone/>
              <a:defRPr b="0" i="0" sz="20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73" name="Shape 73"/>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p:spTree>
      <p:nvGrpSpPr>
        <p:cNvPr id="74" name="Shape 74"/>
        <p:cNvGrpSpPr/>
        <p:nvPr/>
      </p:nvGrpSpPr>
      <p:grpSpPr>
        <a:xfrm>
          <a:off x="0" y="0"/>
          <a:ext cx="0" cy="0"/>
          <a:chOff x="0" y="0"/>
          <a:chExt cx="0" cy="0"/>
        </a:xfrm>
      </p:grpSpPr>
      <p:sp>
        <p:nvSpPr>
          <p:cNvPr id="75" name="Shape 75"/>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5pPr>
            <a:lvl6pPr indent="457200" lvl="5"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6pPr>
            <a:lvl7pPr indent="914400" lvl="6"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7pPr>
            <a:lvl8pPr indent="1371600" lvl="7"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8pPr>
            <a:lvl9pPr indent="1828800" lvl="8"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9pPr>
          </a:lstStyle>
          <a:p/>
        </p:txBody>
      </p:sp>
      <p:sp>
        <p:nvSpPr>
          <p:cNvPr id="76" name="Shape 76"/>
          <p:cNvSpPr txBox="1"/>
          <p:nvPr>
            <p:ph idx="1" type="body"/>
          </p:nvPr>
        </p:nvSpPr>
        <p:spPr>
          <a:xfrm>
            <a:off x="457200" y="1200150"/>
            <a:ext cx="4038600" cy="3394500"/>
          </a:xfrm>
          <a:prstGeom prst="rect">
            <a:avLst/>
          </a:prstGeom>
          <a:noFill/>
          <a:ln>
            <a:noFill/>
          </a:ln>
        </p:spPr>
        <p:txBody>
          <a:bodyPr anchorCtr="0" anchor="t" bIns="91425" lIns="91425" rIns="91425" tIns="91425"/>
          <a:lstStyle>
            <a:lvl1pPr indent="-165100" lvl="0" marL="342900" marR="0" rtl="0" algn="l">
              <a:lnSpc>
                <a:spcPct val="100000"/>
              </a:lnSpc>
              <a:spcBef>
                <a:spcPts val="600"/>
              </a:spcBef>
              <a:spcAft>
                <a:spcPts val="0"/>
              </a:spcAft>
              <a:buClr>
                <a:srgbClr val="FFFFFF"/>
              </a:buClr>
              <a:buSzPct val="100000"/>
              <a:buFont typeface="Arial"/>
              <a:buChar char="•"/>
              <a:defRPr b="0" i="0" sz="2800" u="none" cap="none" strike="noStrike">
                <a:solidFill>
                  <a:srgbClr val="FFFFFF"/>
                </a:solidFill>
                <a:latin typeface="Calibri"/>
                <a:ea typeface="Calibri"/>
                <a:cs typeface="Calibri"/>
                <a:sym typeface="Calibri"/>
              </a:defRPr>
            </a:lvl1pPr>
            <a:lvl2pPr indent="-155575" lvl="1" marL="790575" marR="0" rtl="0" algn="l">
              <a:lnSpc>
                <a:spcPct val="100000"/>
              </a:lnSpc>
              <a:spcBef>
                <a:spcPts val="600"/>
              </a:spcBef>
              <a:spcAft>
                <a:spcPts val="0"/>
              </a:spcAft>
              <a:buClr>
                <a:srgbClr val="FFFFFF"/>
              </a:buClr>
              <a:buSzPct val="100000"/>
              <a:buFont typeface="Arial"/>
              <a:buChar char="–"/>
              <a:defRPr b="0" i="0" sz="2800" u="none" cap="none" strike="noStrike">
                <a:solidFill>
                  <a:srgbClr val="FFFFFF"/>
                </a:solidFill>
                <a:latin typeface="Calibri"/>
                <a:ea typeface="Calibri"/>
                <a:cs typeface="Calibri"/>
                <a:sym typeface="Calibri"/>
              </a:defRPr>
            </a:lvl2pPr>
            <a:lvl3pPr indent="-142238" lvl="2" marL="1234438" marR="0" rtl="0" algn="l">
              <a:lnSpc>
                <a:spcPct val="100000"/>
              </a:lnSpc>
              <a:spcBef>
                <a:spcPts val="600"/>
              </a:spcBef>
              <a:spcAft>
                <a:spcPts val="0"/>
              </a:spcAft>
              <a:buClr>
                <a:srgbClr val="FFFFFF"/>
              </a:buClr>
              <a:buSzPct val="100000"/>
              <a:buFont typeface="Arial"/>
              <a:buChar char="•"/>
              <a:defRPr b="0" i="0" sz="2800" u="none" cap="none" strike="noStrike">
                <a:solidFill>
                  <a:srgbClr val="FFFFFF"/>
                </a:solidFill>
                <a:latin typeface="Calibri"/>
                <a:ea typeface="Calibri"/>
                <a:cs typeface="Calibri"/>
                <a:sym typeface="Calibri"/>
              </a:defRPr>
            </a:lvl3pPr>
            <a:lvl4pPr indent="-177800" lvl="3" marL="1727200" marR="0" rtl="0" algn="l">
              <a:lnSpc>
                <a:spcPct val="100000"/>
              </a:lnSpc>
              <a:spcBef>
                <a:spcPts val="600"/>
              </a:spcBef>
              <a:spcAft>
                <a:spcPts val="0"/>
              </a:spcAft>
              <a:buClr>
                <a:srgbClr val="FFFFFF"/>
              </a:buClr>
              <a:buSzPct val="100000"/>
              <a:buFont typeface="Arial"/>
              <a:buChar char="–"/>
              <a:defRPr b="0" i="0" sz="2800" u="none" cap="none" strike="noStrike">
                <a:solidFill>
                  <a:srgbClr val="FFFFFF"/>
                </a:solidFill>
                <a:latin typeface="Calibri"/>
                <a:ea typeface="Calibri"/>
                <a:cs typeface="Calibri"/>
                <a:sym typeface="Calibri"/>
              </a:defRPr>
            </a:lvl4pPr>
            <a:lvl5pPr indent="-177800" lvl="4" marL="2184400" marR="0" rtl="0" algn="l">
              <a:lnSpc>
                <a:spcPct val="100000"/>
              </a:lnSpc>
              <a:spcBef>
                <a:spcPts val="600"/>
              </a:spcBef>
              <a:spcAft>
                <a:spcPts val="0"/>
              </a:spcAft>
              <a:buClr>
                <a:srgbClr val="FFFFFF"/>
              </a:buClr>
              <a:buSzPct val="100000"/>
              <a:buFont typeface="Arial"/>
              <a:buChar char="»"/>
              <a:defRPr b="0" i="0" sz="28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77" name="Shape 77"/>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spTree>
      <p:nvGrpSpPr>
        <p:cNvPr id="78" name="Shape 78"/>
        <p:cNvGrpSpPr/>
        <p:nvPr/>
      </p:nvGrpSpPr>
      <p:grpSpPr>
        <a:xfrm>
          <a:off x="0" y="0"/>
          <a:ext cx="0" cy="0"/>
          <a:chOff x="0" y="0"/>
          <a:chExt cx="0" cy="0"/>
        </a:xfrm>
      </p:grpSpPr>
      <p:sp>
        <p:nvSpPr>
          <p:cNvPr id="79" name="Shape 79"/>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5pPr>
            <a:lvl6pPr indent="457200" lvl="5"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6pPr>
            <a:lvl7pPr indent="914400" lvl="6"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7pPr>
            <a:lvl8pPr indent="1371600" lvl="7"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8pPr>
            <a:lvl9pPr indent="1828800" lvl="8"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9pPr>
          </a:lstStyle>
          <a:p/>
        </p:txBody>
      </p:sp>
      <p:sp>
        <p:nvSpPr>
          <p:cNvPr id="80" name="Shape 80"/>
          <p:cNvSpPr txBox="1"/>
          <p:nvPr>
            <p:ph idx="1" type="body"/>
          </p:nvPr>
        </p:nvSpPr>
        <p:spPr>
          <a:xfrm>
            <a:off x="457200" y="1151334"/>
            <a:ext cx="4040100" cy="480000"/>
          </a:xfrm>
          <a:prstGeom prst="rect">
            <a:avLst/>
          </a:prstGeom>
          <a:noFill/>
          <a:ln>
            <a:noFill/>
          </a:ln>
        </p:spPr>
        <p:txBody>
          <a:bodyPr anchorCtr="0" anchor="b" bIns="91425" lIns="91425" rIns="91425" tIns="91425"/>
          <a:lstStyle>
            <a:lvl1pPr indent="0" lvl="0" marL="0" marR="0" rtl="0" algn="l">
              <a:lnSpc>
                <a:spcPct val="100000"/>
              </a:lnSpc>
              <a:spcBef>
                <a:spcPts val="500"/>
              </a:spcBef>
              <a:spcAft>
                <a:spcPts val="0"/>
              </a:spcAft>
              <a:buClr>
                <a:srgbClr val="FFFFFF"/>
              </a:buClr>
              <a:buFont typeface="Arial"/>
              <a:buNone/>
              <a:defRPr b="1" i="0" sz="24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81" name="Shape 81"/>
          <p:cNvSpPr txBox="1"/>
          <p:nvPr>
            <p:ph idx="2" type="body"/>
          </p:nvPr>
        </p:nvSpPr>
        <p:spPr>
          <a:xfrm>
            <a:off x="4645025" y="1151334"/>
            <a:ext cx="4041900" cy="480000"/>
          </a:xfrm>
          <a:prstGeom prst="rect">
            <a:avLst/>
          </a:prstGeom>
          <a:noFill/>
          <a:ln>
            <a:noFill/>
          </a:ln>
        </p:spPr>
        <p:txBody>
          <a:bodyPr anchorCtr="0" anchor="b" bIns="91425" lIns="91425" rIns="91425" tIns="91425"/>
          <a:lstStyle>
            <a:lvl1pPr indent="-139700" lvl="0" marL="3429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82" name="Shape 82"/>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83" name="Shape 83"/>
        <p:cNvGrpSpPr/>
        <p:nvPr/>
      </p:nvGrpSpPr>
      <p:grpSpPr>
        <a:xfrm>
          <a:off x="0" y="0"/>
          <a:ext cx="0" cy="0"/>
          <a:chOff x="0" y="0"/>
          <a:chExt cx="0" cy="0"/>
        </a:xfrm>
      </p:grpSpPr>
      <p:sp>
        <p:nvSpPr>
          <p:cNvPr id="84" name="Shape 84"/>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with Caption">
    <p:spTree>
      <p:nvGrpSpPr>
        <p:cNvPr id="85" name="Shape 85"/>
        <p:cNvGrpSpPr/>
        <p:nvPr/>
      </p:nvGrpSpPr>
      <p:grpSpPr>
        <a:xfrm>
          <a:off x="0" y="0"/>
          <a:ext cx="0" cy="0"/>
          <a:chOff x="0" y="0"/>
          <a:chExt cx="0" cy="0"/>
        </a:xfrm>
      </p:grpSpPr>
      <p:sp>
        <p:nvSpPr>
          <p:cNvPr id="86" name="Shape 86"/>
          <p:cNvSpPr txBox="1"/>
          <p:nvPr>
            <p:ph type="title"/>
          </p:nvPr>
        </p:nvSpPr>
        <p:spPr>
          <a:xfrm>
            <a:off x="457200" y="204787"/>
            <a:ext cx="3008400" cy="8715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FFFFFF"/>
              </a:buClr>
              <a:buFont typeface="Calibri"/>
              <a:buNone/>
              <a:defRPr b="1" i="0" sz="20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5pPr>
            <a:lvl6pPr indent="457200" lvl="5"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6pPr>
            <a:lvl7pPr indent="914400" lvl="6"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7pPr>
            <a:lvl8pPr indent="1371600" lvl="7"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8pPr>
            <a:lvl9pPr indent="1828800" lvl="8"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9pPr>
          </a:lstStyle>
          <a:p/>
        </p:txBody>
      </p:sp>
      <p:sp>
        <p:nvSpPr>
          <p:cNvPr id="87" name="Shape 87"/>
          <p:cNvSpPr txBox="1"/>
          <p:nvPr>
            <p:ph idx="1" type="body"/>
          </p:nvPr>
        </p:nvSpPr>
        <p:spPr>
          <a:xfrm>
            <a:off x="3575050" y="204787"/>
            <a:ext cx="5111700" cy="4389600"/>
          </a:xfrm>
          <a:prstGeom prst="rect">
            <a:avLst/>
          </a:prstGeom>
          <a:noFill/>
          <a:ln>
            <a:noFill/>
          </a:ln>
        </p:spPr>
        <p:txBody>
          <a:bodyPr anchorCtr="0" anchor="t" bIns="91425" lIns="91425" rIns="91425" tIns="91425"/>
          <a:lstStyle>
            <a:lvl1pPr indent="-139700" lvl="0" marL="3429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88" name="Shape 88"/>
          <p:cNvSpPr txBox="1"/>
          <p:nvPr>
            <p:ph idx="2" type="body"/>
          </p:nvPr>
        </p:nvSpPr>
        <p:spPr>
          <a:xfrm>
            <a:off x="457199" y="1076325"/>
            <a:ext cx="3008399" cy="3518400"/>
          </a:xfrm>
          <a:prstGeom prst="rect">
            <a:avLst/>
          </a:prstGeom>
          <a:noFill/>
          <a:ln>
            <a:noFill/>
          </a:ln>
        </p:spPr>
        <p:txBody>
          <a:bodyPr anchorCtr="0" anchor="t" bIns="91425" lIns="91425" rIns="91425" tIns="91425"/>
          <a:lstStyle>
            <a:lvl1pPr indent="-139700" lvl="0" marL="3429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89" name="Shape 89"/>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p:spTree>
      <p:nvGrpSpPr>
        <p:cNvPr id="90" name="Shape 90"/>
        <p:cNvGrpSpPr/>
        <p:nvPr/>
      </p:nvGrpSpPr>
      <p:grpSpPr>
        <a:xfrm>
          <a:off x="0" y="0"/>
          <a:ext cx="0" cy="0"/>
          <a:chOff x="0" y="0"/>
          <a:chExt cx="0" cy="0"/>
        </a:xfrm>
      </p:grpSpPr>
      <p:sp>
        <p:nvSpPr>
          <p:cNvPr id="91" name="Shape 91"/>
          <p:cNvSpPr txBox="1"/>
          <p:nvPr>
            <p:ph type="title"/>
          </p:nvPr>
        </p:nvSpPr>
        <p:spPr>
          <a:xfrm>
            <a:off x="1792288" y="3600450"/>
            <a:ext cx="5486400" cy="425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FFFFFF"/>
              </a:buClr>
              <a:buFont typeface="Calibri"/>
              <a:buNone/>
              <a:defRPr b="1" i="0" sz="20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5pPr>
            <a:lvl6pPr indent="457200" lvl="5"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6pPr>
            <a:lvl7pPr indent="914400" lvl="6"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7pPr>
            <a:lvl8pPr indent="1371600" lvl="7"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8pPr>
            <a:lvl9pPr indent="1828800" lvl="8"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9pPr>
          </a:lstStyle>
          <a:p/>
        </p:txBody>
      </p:sp>
      <p:sp>
        <p:nvSpPr>
          <p:cNvPr id="92" name="Shape 92"/>
          <p:cNvSpPr/>
          <p:nvPr>
            <p:ph idx="2" type="pic"/>
          </p:nvPr>
        </p:nvSpPr>
        <p:spPr>
          <a:xfrm>
            <a:off x="1792288" y="459581"/>
            <a:ext cx="5486400" cy="3086100"/>
          </a:xfrm>
          <a:prstGeom prst="rect">
            <a:avLst/>
          </a:prstGeom>
          <a:noFill/>
          <a:ln>
            <a:noFill/>
          </a:ln>
        </p:spPr>
        <p:txBody>
          <a:bodyPr anchorCtr="0" anchor="t" bIns="91425" lIns="91425" rIns="91425" tIns="91425"/>
          <a:lstStyle>
            <a:lvl1pPr indent="-139700" lvl="0" marL="3429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93" name="Shape 93"/>
          <p:cNvSpPr txBox="1"/>
          <p:nvPr>
            <p:ph idx="1" type="body"/>
          </p:nvPr>
        </p:nvSpPr>
        <p:spPr>
          <a:xfrm>
            <a:off x="1792288" y="4025502"/>
            <a:ext cx="5486400" cy="603600"/>
          </a:xfrm>
          <a:prstGeom prst="rect">
            <a:avLst/>
          </a:prstGeom>
          <a:noFill/>
          <a:ln>
            <a:noFill/>
          </a:ln>
        </p:spPr>
        <p:txBody>
          <a:bodyPr anchorCtr="0" anchor="t" bIns="91425" lIns="91425" rIns="91425" tIns="91425"/>
          <a:lstStyle>
            <a:lvl1pPr indent="0" lvl="0" marL="0" marR="0" rtl="0" algn="l">
              <a:lnSpc>
                <a:spcPct val="100000"/>
              </a:lnSpc>
              <a:spcBef>
                <a:spcPts val="300"/>
              </a:spcBef>
              <a:spcAft>
                <a:spcPts val="0"/>
              </a:spcAft>
              <a:buClr>
                <a:srgbClr val="FFFFFF"/>
              </a:buClr>
              <a:buFont typeface="Arial"/>
              <a:buNone/>
              <a:defRPr b="0" i="0" sz="14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94" name="Shape 94"/>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Vertical Text">
    <p:spTree>
      <p:nvGrpSpPr>
        <p:cNvPr id="95" name="Shape 95"/>
        <p:cNvGrpSpPr/>
        <p:nvPr/>
      </p:nvGrpSpPr>
      <p:grpSpPr>
        <a:xfrm>
          <a:off x="0" y="0"/>
          <a:ext cx="0" cy="0"/>
          <a:chOff x="0" y="0"/>
          <a:chExt cx="0" cy="0"/>
        </a:xfrm>
      </p:grpSpPr>
      <p:sp>
        <p:nvSpPr>
          <p:cNvPr id="96" name="Shape 96"/>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5pPr>
            <a:lvl6pPr indent="457200" lvl="5"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6pPr>
            <a:lvl7pPr indent="914400" lvl="6"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7pPr>
            <a:lvl8pPr indent="1371600" lvl="7"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8pPr>
            <a:lvl9pPr indent="1828800" lvl="8"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9pPr>
          </a:lstStyle>
          <a:p/>
        </p:txBody>
      </p:sp>
      <p:sp>
        <p:nvSpPr>
          <p:cNvPr id="97" name="Shape 97"/>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98" name="Shape 98"/>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tical Title and Text">
    <p:spTree>
      <p:nvGrpSpPr>
        <p:cNvPr id="99" name="Shape 99"/>
        <p:cNvGrpSpPr/>
        <p:nvPr/>
      </p:nvGrpSpPr>
      <p:grpSpPr>
        <a:xfrm>
          <a:off x="0" y="0"/>
          <a:ext cx="0" cy="0"/>
          <a:chOff x="0" y="0"/>
          <a:chExt cx="0" cy="0"/>
        </a:xfrm>
      </p:grpSpPr>
      <p:sp>
        <p:nvSpPr>
          <p:cNvPr id="100" name="Shape 100"/>
          <p:cNvSpPr txBox="1"/>
          <p:nvPr>
            <p:ph type="title"/>
          </p:nvPr>
        </p:nvSpPr>
        <p:spPr>
          <a:xfrm>
            <a:off x="6629400" y="205978"/>
            <a:ext cx="2057400" cy="43887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5pPr>
            <a:lvl6pPr indent="457200" lvl="5"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6pPr>
            <a:lvl7pPr indent="914400" lvl="6"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7pPr>
            <a:lvl8pPr indent="1371600" lvl="7"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8pPr>
            <a:lvl9pPr indent="1828800" lvl="8"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9pPr>
          </a:lstStyle>
          <a:p/>
        </p:txBody>
      </p:sp>
      <p:sp>
        <p:nvSpPr>
          <p:cNvPr id="101" name="Shape 101"/>
          <p:cNvSpPr txBox="1"/>
          <p:nvPr>
            <p:ph idx="1" type="body"/>
          </p:nvPr>
        </p:nvSpPr>
        <p:spPr>
          <a:xfrm>
            <a:off x="457199" y="205978"/>
            <a:ext cx="6019800" cy="4388700"/>
          </a:xfrm>
          <a:prstGeom prst="rect">
            <a:avLst/>
          </a:prstGeom>
          <a:noFill/>
          <a:ln>
            <a:noFill/>
          </a:ln>
        </p:spPr>
        <p:txBody>
          <a:bodyPr anchorCtr="0" anchor="t" bIns="91425" lIns="91425" rIns="91425" tIns="91425"/>
          <a:lstStyle>
            <a:lvl1pPr indent="-139700" lvl="0" marL="3429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102" name="Shape 102"/>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5pPr>
            <a:lvl6pPr indent="457200" lvl="5"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6pPr>
            <a:lvl7pPr indent="914400" lvl="6"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7pPr>
            <a:lvl8pPr indent="1371600" lvl="7"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8pPr>
            <a:lvl9pPr indent="1828800" lvl="8" marL="0" marR="0" rtl="0" algn="ctr">
              <a:lnSpc>
                <a:spcPct val="100000"/>
              </a:lnSpc>
              <a:spcBef>
                <a:spcPts val="0"/>
              </a:spcBef>
              <a:spcAft>
                <a:spcPts val="0"/>
              </a:spcAft>
              <a:buClr>
                <a:srgbClr val="FFFFFF"/>
              </a:buClr>
              <a:buFont typeface="Calibri"/>
              <a:buNone/>
              <a:defRPr b="0" i="0" sz="4400" u="none" cap="none" strike="noStrike">
                <a:solidFill>
                  <a:srgbClr val="FFFFFF"/>
                </a:solidFill>
                <a:latin typeface="Calibri"/>
                <a:ea typeface="Calibri"/>
                <a:cs typeface="Calibri"/>
                <a:sym typeface="Calibri"/>
              </a:defRPr>
            </a:lvl9pPr>
          </a:lstStyle>
          <a:p/>
        </p:txBody>
      </p:sp>
      <p:sp>
        <p:nvSpPr>
          <p:cNvPr id="57" name="Shape 57"/>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1pPr>
            <a:lvl2pPr indent="-123371" lvl="1" marL="783771"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2pPr>
            <a:lvl3pPr indent="-101600" lvl="2" marL="121920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3pPr>
            <a:lvl4pPr indent="-162560" lvl="3" marL="17373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4pPr>
            <a:lvl5pPr indent="-162560" lvl="4" marL="21945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5pPr>
            <a:lvl6pPr indent="-162560" lvl="5" marL="26517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6pPr>
            <a:lvl7pPr indent="-162560" lvl="6" marL="3108960"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7pPr>
            <a:lvl8pPr indent="-162558" lvl="7" marL="35661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8pPr>
            <a:lvl9pPr indent="-162558" lvl="8" marL="4023358" marR="0" rtl="0" algn="l">
              <a:lnSpc>
                <a:spcPct val="100000"/>
              </a:lnSpc>
              <a:spcBef>
                <a:spcPts val="700"/>
              </a:spcBef>
              <a:spcAft>
                <a:spcPts val="0"/>
              </a:spcAft>
              <a:buClr>
                <a:srgbClr val="FFFFFF"/>
              </a:buClr>
              <a:buSzPct val="100000"/>
              <a:buFont typeface="Arial"/>
              <a:buChar char="•"/>
              <a:defRPr b="0" i="0" sz="3200" u="none" cap="none" strike="noStrike">
                <a:solidFill>
                  <a:srgbClr val="FFFFFF"/>
                </a:solidFill>
                <a:latin typeface="Calibri"/>
                <a:ea typeface="Calibri"/>
                <a:cs typeface="Calibri"/>
                <a:sym typeface="Calibri"/>
              </a:defRPr>
            </a:lvl9pPr>
          </a:lstStyle>
          <a:p/>
        </p:txBody>
      </p:sp>
      <p:sp>
        <p:nvSpPr>
          <p:cNvPr id="58" name="Shape 58"/>
          <p:cNvSpPr txBox="1"/>
          <p:nvPr>
            <p:ph idx="12" type="sldNum"/>
          </p:nvPr>
        </p:nvSpPr>
        <p:spPr>
          <a:xfrm>
            <a:off x="8422817" y="4803219"/>
            <a:ext cx="264000" cy="201900"/>
          </a:xfrm>
          <a:prstGeom prst="rect">
            <a:avLst/>
          </a:prstGeom>
          <a:noFill/>
          <a:ln>
            <a:noFill/>
          </a:ln>
        </p:spPr>
        <p:txBody>
          <a:bodyPr anchorCtr="0" anchor="ctr" bIns="45700" lIns="45700" rIns="45700" tIns="45700">
            <a:noAutofit/>
          </a:bodyPr>
          <a:lstStyle/>
          <a:p>
            <a:pPr indent="0" lvl="0" marL="0" marR="0" rtl="0" algn="r">
              <a:lnSpc>
                <a:spcPct val="100000"/>
              </a:lnSpc>
              <a:spcBef>
                <a:spcPts val="0"/>
              </a:spcBef>
              <a:spcAft>
                <a:spcPts val="0"/>
              </a:spcAft>
              <a:buClr>
                <a:srgbClr val="FFFFFF"/>
              </a:buClr>
              <a:buSzPct val="25000"/>
              <a:buFont typeface="Calibri"/>
              <a:buNone/>
            </a:pPr>
            <a:fld id="{00000000-1234-1234-1234-123412341234}" type="slidenum">
              <a:rPr b="0" i="0" lang="en" sz="1200" u="none" cap="none" strike="noStrike">
                <a:solidFill>
                  <a:srgbClr val="FFFFFF"/>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0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0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07.png"/><Relationship Id="rId4" Type="http://schemas.openxmlformats.org/officeDocument/2006/relationships/image" Target="../media/image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6.png"/><Relationship Id="rId4" Type="http://schemas.openxmlformats.org/officeDocument/2006/relationships/image" Target="../media/image10.png"/><Relationship Id="rId5" Type="http://schemas.openxmlformats.org/officeDocument/2006/relationships/image" Target="../media/image0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ctrTitle"/>
          </p:nvPr>
        </p:nvSpPr>
        <p:spPr>
          <a:xfrm>
            <a:off x="510450" y="1257300"/>
            <a:ext cx="8123100" cy="1588500"/>
          </a:xfrm>
          <a:prstGeom prst="rect">
            <a:avLst/>
          </a:prstGeom>
        </p:spPr>
        <p:txBody>
          <a:bodyPr anchorCtr="0" anchor="b" bIns="91425" lIns="91425" rIns="91425" tIns="91425">
            <a:noAutofit/>
          </a:bodyPr>
          <a:lstStyle/>
          <a:p>
            <a:pPr lvl="0">
              <a:spcBef>
                <a:spcPts val="0"/>
              </a:spcBef>
              <a:buNone/>
            </a:pPr>
            <a:r>
              <a:rPr lang="en"/>
              <a:t> DevOps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61" name="Shape 161"/>
        <p:cNvGrpSpPr/>
        <p:nvPr/>
      </p:nvGrpSpPr>
      <p:grpSpPr>
        <a:xfrm>
          <a:off x="0" y="0"/>
          <a:ext cx="0" cy="0"/>
          <a:chOff x="0" y="0"/>
          <a:chExt cx="0" cy="0"/>
        </a:xfrm>
      </p:grpSpPr>
      <p:sp>
        <p:nvSpPr>
          <p:cNvPr id="162" name="Shape 162"/>
          <p:cNvSpPr txBox="1"/>
          <p:nvPr>
            <p:ph type="title"/>
          </p:nvPr>
        </p:nvSpPr>
        <p:spPr>
          <a:xfrm>
            <a:off x="457200" y="205978"/>
            <a:ext cx="8229600" cy="857400"/>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Calibri"/>
              <a:buNone/>
            </a:pPr>
            <a:r>
              <a:rPr b="0" i="0" lang="en" sz="4400" u="none" cap="none" strike="noStrike">
                <a:solidFill>
                  <a:srgbClr val="000000"/>
                </a:solidFill>
                <a:latin typeface="Calibri"/>
                <a:ea typeface="Calibri"/>
                <a:cs typeface="Calibri"/>
                <a:sym typeface="Calibri"/>
              </a:rPr>
              <a:t>The Problem</a:t>
            </a:r>
          </a:p>
        </p:txBody>
      </p:sp>
      <p:sp>
        <p:nvSpPr>
          <p:cNvPr id="163" name="Shape 163"/>
          <p:cNvSpPr txBox="1"/>
          <p:nvPr>
            <p:ph idx="1" type="body"/>
          </p:nvPr>
        </p:nvSpPr>
        <p:spPr>
          <a:xfrm>
            <a:off x="457200" y="1031510"/>
            <a:ext cx="8229600" cy="3394500"/>
          </a:xfrm>
          <a:prstGeom prst="rect">
            <a:avLst/>
          </a:prstGeom>
          <a:noFill/>
          <a:ln>
            <a:noFill/>
          </a:ln>
        </p:spPr>
        <p:txBody>
          <a:bodyPr anchorCtr="0" anchor="t" bIns="45700" lIns="45700" rIns="45700" tIns="45700">
            <a:noAutofit/>
          </a:bodyPr>
          <a:lstStyle/>
          <a:p>
            <a:pPr indent="-342900" lvl="0" marL="342900" marR="0" rtl="0" algn="l">
              <a:lnSpc>
                <a:spcPct val="90000"/>
              </a:lnSpc>
              <a:spcBef>
                <a:spcPts val="0"/>
              </a:spcBef>
              <a:spcAft>
                <a:spcPts val="0"/>
              </a:spcAft>
              <a:buClr>
                <a:srgbClr val="000000"/>
              </a:buClr>
              <a:buSzPct val="114285"/>
              <a:buFont typeface="Arial"/>
              <a:buChar char="•"/>
            </a:pPr>
            <a:r>
              <a:rPr lang="en" sz="2800">
                <a:solidFill>
                  <a:srgbClr val="000000"/>
                </a:solidFill>
              </a:rPr>
              <a:t>Disconnect between the groups</a:t>
            </a:r>
          </a:p>
          <a:p>
            <a:pPr indent="-342900" lvl="0" marL="342900" marR="0" rtl="0" algn="l">
              <a:lnSpc>
                <a:spcPct val="90000"/>
              </a:lnSpc>
              <a:spcBef>
                <a:spcPts val="700"/>
              </a:spcBef>
              <a:spcAft>
                <a:spcPts val="0"/>
              </a:spcAft>
              <a:buClr>
                <a:srgbClr val="000000"/>
              </a:buClr>
              <a:buSzPct val="114285"/>
              <a:buFont typeface="Arial"/>
              <a:buChar char="•"/>
            </a:pPr>
            <a:r>
              <a:rPr lang="en" sz="2800">
                <a:solidFill>
                  <a:srgbClr val="000000"/>
                </a:solidFill>
              </a:rPr>
              <a:t>Results in conflict and inefficiencies</a:t>
            </a:r>
          </a:p>
          <a:p>
            <a:pPr indent="-342900" lvl="0" marL="342900" marR="0" rtl="0" algn="l">
              <a:lnSpc>
                <a:spcPct val="90000"/>
              </a:lnSpc>
              <a:spcBef>
                <a:spcPts val="700"/>
              </a:spcBef>
              <a:spcAft>
                <a:spcPts val="0"/>
              </a:spcAft>
              <a:buClr>
                <a:srgbClr val="000000"/>
              </a:buClr>
              <a:buSzPct val="114285"/>
              <a:buFont typeface="Arial"/>
              <a:buChar char="•"/>
            </a:pPr>
            <a:r>
              <a:rPr lang="en" sz="2800">
                <a:solidFill>
                  <a:srgbClr val="000000"/>
                </a:solidFill>
              </a:rPr>
              <a:t>Devs don’t deploy consistent software</a:t>
            </a:r>
          </a:p>
          <a:p>
            <a:pPr indent="-342900" lvl="0" marL="342900" marR="0" rtl="0" algn="l">
              <a:lnSpc>
                <a:spcPct val="90000"/>
              </a:lnSpc>
              <a:spcBef>
                <a:spcPts val="700"/>
              </a:spcBef>
              <a:spcAft>
                <a:spcPts val="0"/>
              </a:spcAft>
              <a:buClr>
                <a:srgbClr val="000000"/>
              </a:buClr>
              <a:buSzPct val="114285"/>
              <a:buFont typeface="Arial"/>
              <a:buChar char="•"/>
            </a:pPr>
            <a:r>
              <a:rPr lang="en" sz="2800">
                <a:solidFill>
                  <a:srgbClr val="000000"/>
                </a:solidFill>
              </a:rPr>
              <a:t>Ops are motivated to resist change</a:t>
            </a:r>
          </a:p>
          <a:p>
            <a:pPr indent="-342900" lvl="0" marL="342900" marR="0" rtl="0" algn="l">
              <a:lnSpc>
                <a:spcPct val="90000"/>
              </a:lnSpc>
              <a:spcBef>
                <a:spcPts val="700"/>
              </a:spcBef>
              <a:spcAft>
                <a:spcPts val="0"/>
              </a:spcAft>
              <a:buClr>
                <a:srgbClr val="000000"/>
              </a:buClr>
              <a:buSzPct val="114285"/>
              <a:buFont typeface="Arial"/>
              <a:buChar char="•"/>
            </a:pPr>
            <a:r>
              <a:rPr lang="en" sz="2800">
                <a:solidFill>
                  <a:srgbClr val="000000"/>
                </a:solidFill>
              </a:rPr>
              <a:t>Development process is Agile</a:t>
            </a:r>
          </a:p>
          <a:p>
            <a:pPr indent="-342900" lvl="0" marL="342900" marR="0" rtl="0" algn="l">
              <a:lnSpc>
                <a:spcPct val="90000"/>
              </a:lnSpc>
              <a:spcBef>
                <a:spcPts val="700"/>
              </a:spcBef>
              <a:spcAft>
                <a:spcPts val="0"/>
              </a:spcAft>
              <a:buClr>
                <a:srgbClr val="000000"/>
              </a:buClr>
              <a:buSzPct val="114285"/>
              <a:buFont typeface="Arial"/>
              <a:buChar char="•"/>
            </a:pPr>
            <a:r>
              <a:rPr lang="en" sz="2800">
                <a:solidFill>
                  <a:srgbClr val="000000"/>
                </a:solidFill>
              </a:rPr>
              <a:t>Operations process is Static</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67" name="Shape 167"/>
        <p:cNvGrpSpPr/>
        <p:nvPr/>
      </p:nvGrpSpPr>
      <p:grpSpPr>
        <a:xfrm>
          <a:off x="0" y="0"/>
          <a:ext cx="0" cy="0"/>
          <a:chOff x="0" y="0"/>
          <a:chExt cx="0" cy="0"/>
        </a:xfrm>
      </p:grpSpPr>
      <p:sp>
        <p:nvSpPr>
          <p:cNvPr id="168" name="Shape 168"/>
          <p:cNvSpPr txBox="1"/>
          <p:nvPr>
            <p:ph idx="4294967295" type="ctrTitle"/>
          </p:nvPr>
        </p:nvSpPr>
        <p:spPr>
          <a:xfrm>
            <a:off x="685800" y="1597818"/>
            <a:ext cx="7772400" cy="1102500"/>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Calibri"/>
              <a:buNone/>
            </a:pPr>
            <a:r>
              <a:rPr b="0" i="0" lang="en" sz="3384" u="none" cap="none" strike="noStrike">
                <a:solidFill>
                  <a:srgbClr val="000000"/>
                </a:solidFill>
                <a:latin typeface="Calibri"/>
                <a:ea typeface="Calibri"/>
                <a:cs typeface="Calibri"/>
                <a:sym typeface="Calibri"/>
              </a:rPr>
              <a:t>And we are missing the point of it all...</a:t>
            </a:r>
          </a:p>
        </p:txBody>
      </p:sp>
      <p:pic>
        <p:nvPicPr>
          <p:cNvPr id="169" name="Shape 169"/>
          <p:cNvPicPr preferRelativeResize="0"/>
          <p:nvPr/>
        </p:nvPicPr>
        <p:blipFill>
          <a:blip r:embed="rId3">
            <a:alphaModFix/>
          </a:blip>
          <a:stretch>
            <a:fillRect/>
          </a:stretch>
        </p:blipFill>
        <p:spPr>
          <a:xfrm>
            <a:off x="3151449" y="2521600"/>
            <a:ext cx="3065400" cy="2537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pic>
        <p:nvPicPr>
          <p:cNvPr descr="open-for-business-784312.jpg" id="174" name="Shape 174"/>
          <p:cNvPicPr preferRelativeResize="0"/>
          <p:nvPr/>
        </p:nvPicPr>
        <p:blipFill rotWithShape="1">
          <a:blip r:embed="rId3">
            <a:alphaModFix/>
          </a:blip>
          <a:srcRect b="0" l="0" r="0" t="0"/>
          <a:stretch/>
        </p:blipFill>
        <p:spPr>
          <a:xfrm>
            <a:off x="0" y="-20250"/>
            <a:ext cx="9144000" cy="5163900"/>
          </a:xfrm>
          <a:prstGeom prst="rect">
            <a:avLst/>
          </a:prstGeom>
          <a:noFill/>
          <a:ln>
            <a:noFill/>
          </a:ln>
        </p:spPr>
      </p:pic>
      <p:sp>
        <p:nvSpPr>
          <p:cNvPr id="175" name="Shape 175"/>
          <p:cNvSpPr txBox="1"/>
          <p:nvPr>
            <p:ph type="title"/>
          </p:nvPr>
        </p:nvSpPr>
        <p:spPr>
          <a:xfrm>
            <a:off x="0" y="4245767"/>
            <a:ext cx="9144000" cy="480000"/>
          </a:xfrm>
          <a:prstGeom prst="rect">
            <a:avLst/>
          </a:prstGeom>
          <a:solidFill>
            <a:srgbClr val="000000">
              <a:alpha val="80000"/>
            </a:srgbClr>
          </a:solid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FFFFFF"/>
              </a:buClr>
              <a:buSzPct val="25000"/>
              <a:buFont typeface="Calibri"/>
              <a:buNone/>
            </a:pPr>
            <a:r>
              <a:rPr b="0" i="0" lang="en" sz="3743" u="none" cap="none" strike="noStrike">
                <a:solidFill>
                  <a:srgbClr val="FFFFFF"/>
                </a:solidFill>
                <a:latin typeface="Calibri"/>
                <a:ea typeface="Calibri"/>
                <a:cs typeface="Calibri"/>
                <a:sym typeface="Calibri"/>
              </a:rPr>
              <a:t>We are all here to ENABLE business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79" name="Shape 179"/>
        <p:cNvGrpSpPr/>
        <p:nvPr/>
      </p:nvGrpSpPr>
      <p:grpSpPr>
        <a:xfrm>
          <a:off x="0" y="0"/>
          <a:ext cx="0" cy="0"/>
          <a:chOff x="0" y="0"/>
          <a:chExt cx="0" cy="0"/>
        </a:xfrm>
      </p:grpSpPr>
      <p:sp>
        <p:nvSpPr>
          <p:cNvPr id="180" name="Shape 180"/>
          <p:cNvSpPr txBox="1"/>
          <p:nvPr>
            <p:ph type="title"/>
          </p:nvPr>
        </p:nvSpPr>
        <p:spPr>
          <a:xfrm>
            <a:off x="457200" y="205978"/>
            <a:ext cx="8229600" cy="857400"/>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Calibri"/>
              <a:buNone/>
            </a:pPr>
            <a:r>
              <a:rPr lang="en">
                <a:solidFill>
                  <a:srgbClr val="000000"/>
                </a:solidFill>
              </a:rPr>
              <a:t>Enabling Business</a:t>
            </a:r>
          </a:p>
        </p:txBody>
      </p:sp>
      <p:pic>
        <p:nvPicPr>
          <p:cNvPr id="181" name="Shape 181"/>
          <p:cNvPicPr preferRelativeResize="0"/>
          <p:nvPr/>
        </p:nvPicPr>
        <p:blipFill>
          <a:blip r:embed="rId3">
            <a:alphaModFix/>
          </a:blip>
          <a:stretch>
            <a:fillRect/>
          </a:stretch>
        </p:blipFill>
        <p:spPr>
          <a:xfrm>
            <a:off x="566950" y="1373125"/>
            <a:ext cx="8229600" cy="2571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85" name="Shape 185"/>
        <p:cNvGrpSpPr/>
        <p:nvPr/>
      </p:nvGrpSpPr>
      <p:grpSpPr>
        <a:xfrm>
          <a:off x="0" y="0"/>
          <a:ext cx="0" cy="0"/>
          <a:chOff x="0" y="0"/>
          <a:chExt cx="0" cy="0"/>
        </a:xfrm>
      </p:grpSpPr>
      <p:sp>
        <p:nvSpPr>
          <p:cNvPr id="186" name="Shape 186"/>
          <p:cNvSpPr txBox="1"/>
          <p:nvPr>
            <p:ph type="title"/>
          </p:nvPr>
        </p:nvSpPr>
        <p:spPr>
          <a:xfrm>
            <a:off x="457200" y="205978"/>
            <a:ext cx="8229600" cy="857400"/>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Calibri"/>
              <a:buNone/>
            </a:pPr>
            <a:r>
              <a:rPr lang="en">
                <a:solidFill>
                  <a:srgbClr val="000000"/>
                </a:solidFill>
              </a:rPr>
              <a:t>Enabling Business</a:t>
            </a:r>
          </a:p>
        </p:txBody>
      </p:sp>
      <p:pic>
        <p:nvPicPr>
          <p:cNvPr id="187" name="Shape 187"/>
          <p:cNvPicPr preferRelativeResize="0"/>
          <p:nvPr/>
        </p:nvPicPr>
        <p:blipFill>
          <a:blip r:embed="rId3">
            <a:alphaModFix/>
          </a:blip>
          <a:stretch>
            <a:fillRect/>
          </a:stretch>
        </p:blipFill>
        <p:spPr>
          <a:xfrm>
            <a:off x="286675" y="1857950"/>
            <a:ext cx="8782050" cy="1453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91" name="Shape 191"/>
        <p:cNvGrpSpPr/>
        <p:nvPr/>
      </p:nvGrpSpPr>
      <p:grpSpPr>
        <a:xfrm>
          <a:off x="0" y="0"/>
          <a:ext cx="0" cy="0"/>
          <a:chOff x="0" y="0"/>
          <a:chExt cx="0" cy="0"/>
        </a:xfrm>
      </p:grpSpPr>
      <p:pic>
        <p:nvPicPr>
          <p:cNvPr id="192" name="Shape 192"/>
          <p:cNvPicPr preferRelativeResize="0"/>
          <p:nvPr/>
        </p:nvPicPr>
        <p:blipFill>
          <a:blip r:embed="rId3">
            <a:alphaModFix/>
          </a:blip>
          <a:stretch>
            <a:fillRect/>
          </a:stretch>
        </p:blipFill>
        <p:spPr>
          <a:xfrm>
            <a:off x="0" y="1094250"/>
            <a:ext cx="9144000" cy="1933974"/>
          </a:xfrm>
          <a:prstGeom prst="rect">
            <a:avLst/>
          </a:prstGeom>
          <a:noFill/>
          <a:ln>
            <a:noFill/>
          </a:ln>
        </p:spPr>
      </p:pic>
      <p:pic>
        <p:nvPicPr>
          <p:cNvPr id="193" name="Shape 193"/>
          <p:cNvPicPr preferRelativeResize="0"/>
          <p:nvPr/>
        </p:nvPicPr>
        <p:blipFill>
          <a:blip r:embed="rId4">
            <a:alphaModFix/>
          </a:blip>
          <a:stretch>
            <a:fillRect/>
          </a:stretch>
        </p:blipFill>
        <p:spPr>
          <a:xfrm>
            <a:off x="0" y="3294674"/>
            <a:ext cx="9144000" cy="1563074"/>
          </a:xfrm>
          <a:prstGeom prst="rect">
            <a:avLst/>
          </a:prstGeom>
          <a:noFill/>
          <a:ln>
            <a:noFill/>
          </a:ln>
        </p:spPr>
      </p:pic>
      <p:sp>
        <p:nvSpPr>
          <p:cNvPr id="194" name="Shape 194"/>
          <p:cNvSpPr txBox="1"/>
          <p:nvPr>
            <p:ph type="title"/>
          </p:nvPr>
        </p:nvSpPr>
        <p:spPr>
          <a:xfrm>
            <a:off x="457200" y="205978"/>
            <a:ext cx="8229600" cy="857400"/>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Calibri"/>
              <a:buNone/>
            </a:pPr>
            <a:r>
              <a:rPr lang="en">
                <a:solidFill>
                  <a:srgbClr val="000000"/>
                </a:solidFill>
              </a:rPr>
              <a:t>Enabling Business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DevOps</a:t>
            </a:r>
          </a:p>
        </p:txBody>
      </p:sp>
      <p:sp>
        <p:nvSpPr>
          <p:cNvPr id="200" name="Shape 200"/>
          <p:cNvSpPr/>
          <p:nvPr/>
        </p:nvSpPr>
        <p:spPr>
          <a:xfrm>
            <a:off x="615450" y="1329825"/>
            <a:ext cx="7066800" cy="461700"/>
          </a:xfrm>
          <a:prstGeom prst="rect">
            <a:avLst/>
          </a:prstGeom>
          <a:solidFill>
            <a:srgbClr val="6AA84F"/>
          </a:solidFill>
          <a:ln>
            <a:noFill/>
          </a:ln>
        </p:spPr>
        <p:txBody>
          <a:bodyPr anchorCtr="0" anchor="ctr" bIns="91425" lIns="91425" rIns="91425" tIns="91425">
            <a:noAutofit/>
          </a:bodyPr>
          <a:lstStyle/>
          <a:p>
            <a:pPr lvl="0" rtl="0" algn="ctr">
              <a:spcBef>
                <a:spcPts val="0"/>
              </a:spcBef>
              <a:buNone/>
            </a:pPr>
            <a:r>
              <a:rPr b="1" lang="en">
                <a:solidFill>
                  <a:srgbClr val="FFFFFF"/>
                </a:solidFill>
              </a:rPr>
              <a:t>Methods For Improving</a:t>
            </a:r>
          </a:p>
        </p:txBody>
      </p:sp>
      <p:sp>
        <p:nvSpPr>
          <p:cNvPr id="201" name="Shape 201"/>
          <p:cNvSpPr/>
          <p:nvPr/>
        </p:nvSpPr>
        <p:spPr>
          <a:xfrm>
            <a:off x="615450" y="3911075"/>
            <a:ext cx="7066800" cy="461700"/>
          </a:xfrm>
          <a:prstGeom prst="rect">
            <a:avLst/>
          </a:prstGeom>
          <a:solidFill>
            <a:srgbClr val="073763"/>
          </a:solidFill>
          <a:ln>
            <a:noFill/>
          </a:ln>
        </p:spPr>
        <p:txBody>
          <a:bodyPr anchorCtr="0" anchor="ctr" bIns="91425" lIns="91425" rIns="91425" tIns="91425">
            <a:noAutofit/>
          </a:bodyPr>
          <a:lstStyle/>
          <a:p>
            <a:pPr lvl="0" rtl="0" algn="ctr">
              <a:spcBef>
                <a:spcPts val="0"/>
              </a:spcBef>
              <a:buNone/>
            </a:pPr>
            <a:r>
              <a:rPr b="1" lang="en">
                <a:solidFill>
                  <a:srgbClr val="FFFFFF"/>
                </a:solidFill>
              </a:rPr>
              <a:t>Between Dev &amp; Ops</a:t>
            </a:r>
          </a:p>
        </p:txBody>
      </p:sp>
      <p:pic>
        <p:nvPicPr>
          <p:cNvPr id="202" name="Shape 202"/>
          <p:cNvPicPr preferRelativeResize="0"/>
          <p:nvPr/>
        </p:nvPicPr>
        <p:blipFill>
          <a:blip r:embed="rId3">
            <a:alphaModFix/>
          </a:blip>
          <a:stretch>
            <a:fillRect/>
          </a:stretch>
        </p:blipFill>
        <p:spPr>
          <a:xfrm>
            <a:off x="615450" y="2034725"/>
            <a:ext cx="1821074" cy="1207450"/>
          </a:xfrm>
          <a:prstGeom prst="rect">
            <a:avLst/>
          </a:prstGeom>
          <a:noFill/>
          <a:ln>
            <a:noFill/>
          </a:ln>
        </p:spPr>
      </p:pic>
      <p:pic>
        <p:nvPicPr>
          <p:cNvPr id="203" name="Shape 203"/>
          <p:cNvPicPr preferRelativeResize="0"/>
          <p:nvPr/>
        </p:nvPicPr>
        <p:blipFill>
          <a:blip r:embed="rId4">
            <a:alphaModFix/>
          </a:blip>
          <a:stretch>
            <a:fillRect/>
          </a:stretch>
        </p:blipFill>
        <p:spPr>
          <a:xfrm>
            <a:off x="3195650" y="1880125"/>
            <a:ext cx="2024799" cy="1516649"/>
          </a:xfrm>
          <a:prstGeom prst="rect">
            <a:avLst/>
          </a:prstGeom>
          <a:noFill/>
          <a:ln>
            <a:noFill/>
          </a:ln>
        </p:spPr>
      </p:pic>
      <p:pic>
        <p:nvPicPr>
          <p:cNvPr id="204" name="Shape 204"/>
          <p:cNvPicPr preferRelativeResize="0"/>
          <p:nvPr/>
        </p:nvPicPr>
        <p:blipFill>
          <a:blip r:embed="rId5">
            <a:alphaModFix/>
          </a:blip>
          <a:stretch>
            <a:fillRect/>
          </a:stretch>
        </p:blipFill>
        <p:spPr>
          <a:xfrm>
            <a:off x="5795950" y="1927375"/>
            <a:ext cx="1886300" cy="1710450"/>
          </a:xfrm>
          <a:prstGeom prst="rect">
            <a:avLst/>
          </a:prstGeom>
          <a:noFill/>
          <a:ln>
            <a:noFill/>
          </a:ln>
        </p:spPr>
      </p:pic>
      <p:sp>
        <p:nvSpPr>
          <p:cNvPr id="205" name="Shape 205"/>
          <p:cNvSpPr txBox="1"/>
          <p:nvPr/>
        </p:nvSpPr>
        <p:spPr>
          <a:xfrm>
            <a:off x="798825" y="3423175"/>
            <a:ext cx="1637700" cy="3069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0C343D"/>
                </a:solidFill>
              </a:rPr>
              <a:t>Communication</a:t>
            </a:r>
          </a:p>
        </p:txBody>
      </p:sp>
      <p:sp>
        <p:nvSpPr>
          <p:cNvPr id="206" name="Shape 206"/>
          <p:cNvSpPr txBox="1"/>
          <p:nvPr/>
        </p:nvSpPr>
        <p:spPr>
          <a:xfrm>
            <a:off x="3600953" y="3434165"/>
            <a:ext cx="1213200" cy="3069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3D85C6"/>
                </a:solidFill>
              </a:rPr>
              <a:t>Integration</a:t>
            </a:r>
          </a:p>
        </p:txBody>
      </p:sp>
      <p:sp>
        <p:nvSpPr>
          <p:cNvPr id="207" name="Shape 207"/>
          <p:cNvSpPr txBox="1"/>
          <p:nvPr/>
        </p:nvSpPr>
        <p:spPr>
          <a:xfrm>
            <a:off x="6044550" y="3423175"/>
            <a:ext cx="1637700" cy="3069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0B5394"/>
                </a:solidFill>
              </a:rPr>
              <a:t>Collaboration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pic>
        <p:nvPicPr>
          <p:cNvPr descr="4530775384.jpg" id="212" name="Shape 2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3" name="Shape 213"/>
          <p:cNvSpPr txBox="1"/>
          <p:nvPr>
            <p:ph type="title"/>
          </p:nvPr>
        </p:nvSpPr>
        <p:spPr>
          <a:xfrm>
            <a:off x="0" y="4245767"/>
            <a:ext cx="9144000" cy="480000"/>
          </a:xfrm>
          <a:prstGeom prst="rect">
            <a:avLst/>
          </a:prstGeom>
          <a:solidFill>
            <a:srgbClr val="000000">
              <a:alpha val="80000"/>
            </a:srgbClr>
          </a:solid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FFFFFF"/>
              </a:buClr>
              <a:buSzPct val="25000"/>
              <a:buFont typeface="Calibri"/>
              <a:buNone/>
            </a:pPr>
            <a:r>
              <a:rPr b="0" i="0" lang="en" sz="3743" u="none" cap="none" strike="noStrike">
                <a:solidFill>
                  <a:srgbClr val="FFFFFF"/>
                </a:solidFill>
                <a:latin typeface="Calibri"/>
                <a:ea typeface="Calibri"/>
                <a:cs typeface="Calibri"/>
                <a:sym typeface="Calibri"/>
              </a:rPr>
              <a:t>Culture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pic>
        <p:nvPicPr>
          <p:cNvPr descr="ABB+robot+IRB+6400.jpg" id="218" name="Shape 218"/>
          <p:cNvPicPr preferRelativeResize="0"/>
          <p:nvPr/>
        </p:nvPicPr>
        <p:blipFill rotWithShape="1">
          <a:blip r:embed="rId3">
            <a:alphaModFix/>
          </a:blip>
          <a:srcRect b="0" l="0" r="0" t="0"/>
          <a:stretch/>
        </p:blipFill>
        <p:spPr>
          <a:xfrm>
            <a:off x="-180975" y="-290512"/>
            <a:ext cx="9678900" cy="5670900"/>
          </a:xfrm>
          <a:prstGeom prst="rect">
            <a:avLst/>
          </a:prstGeom>
          <a:noFill/>
          <a:ln>
            <a:noFill/>
          </a:ln>
        </p:spPr>
      </p:pic>
      <p:sp>
        <p:nvSpPr>
          <p:cNvPr id="219" name="Shape 219"/>
          <p:cNvSpPr txBox="1"/>
          <p:nvPr>
            <p:ph type="title"/>
          </p:nvPr>
        </p:nvSpPr>
        <p:spPr>
          <a:xfrm>
            <a:off x="0" y="4245767"/>
            <a:ext cx="9144000" cy="480000"/>
          </a:xfrm>
          <a:prstGeom prst="rect">
            <a:avLst/>
          </a:prstGeom>
          <a:solidFill>
            <a:srgbClr val="000000">
              <a:alpha val="80000"/>
            </a:srgbClr>
          </a:solid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FFFFFF"/>
              </a:buClr>
              <a:buSzPct val="25000"/>
              <a:buFont typeface="Calibri"/>
              <a:buNone/>
            </a:pPr>
            <a:r>
              <a:rPr b="0" i="0" lang="en" sz="3743" u="none" cap="none" strike="noStrike">
                <a:solidFill>
                  <a:srgbClr val="FFFFFF"/>
                </a:solidFill>
                <a:latin typeface="Calibri"/>
                <a:ea typeface="Calibri"/>
                <a:cs typeface="Calibri"/>
                <a:sym typeface="Calibri"/>
              </a:rPr>
              <a:t>Automation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pic>
        <p:nvPicPr>
          <p:cNvPr descr="ISS_Flight_Control_Room_2006.jpg" id="224" name="Shape 224"/>
          <p:cNvPicPr preferRelativeResize="0"/>
          <p:nvPr/>
        </p:nvPicPr>
        <p:blipFill rotWithShape="1">
          <a:blip r:embed="rId3">
            <a:alphaModFix/>
          </a:blip>
          <a:srcRect b="0" l="0" r="0" t="0"/>
          <a:stretch/>
        </p:blipFill>
        <p:spPr>
          <a:xfrm>
            <a:off x="-684212" y="-20240"/>
            <a:ext cx="10368000" cy="5163600"/>
          </a:xfrm>
          <a:prstGeom prst="rect">
            <a:avLst/>
          </a:prstGeom>
          <a:noFill/>
          <a:ln>
            <a:noFill/>
          </a:ln>
        </p:spPr>
      </p:pic>
      <p:sp>
        <p:nvSpPr>
          <p:cNvPr id="225" name="Shape 225"/>
          <p:cNvSpPr txBox="1"/>
          <p:nvPr>
            <p:ph type="title"/>
          </p:nvPr>
        </p:nvSpPr>
        <p:spPr>
          <a:xfrm>
            <a:off x="0" y="4245767"/>
            <a:ext cx="9144000" cy="480000"/>
          </a:xfrm>
          <a:prstGeom prst="rect">
            <a:avLst/>
          </a:prstGeom>
          <a:solidFill>
            <a:srgbClr val="000000">
              <a:alpha val="80000"/>
            </a:srgbClr>
          </a:solid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FFFFFF"/>
              </a:buClr>
              <a:buSzPct val="25000"/>
              <a:buFont typeface="Calibri"/>
              <a:buNone/>
            </a:pPr>
            <a:r>
              <a:rPr b="0" i="0" lang="en" sz="3743" u="none" cap="none" strike="noStrike">
                <a:solidFill>
                  <a:srgbClr val="FFFFFF"/>
                </a:solidFill>
                <a:latin typeface="Calibri"/>
                <a:ea typeface="Calibri"/>
                <a:cs typeface="Calibri"/>
                <a:sym typeface="Calibri"/>
              </a:rPr>
              <a:t>Metrics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Agenda</a:t>
            </a:r>
          </a:p>
        </p:txBody>
      </p:sp>
      <p:sp>
        <p:nvSpPr>
          <p:cNvPr id="113" name="Shape 113"/>
          <p:cNvSpPr txBox="1"/>
          <p:nvPr>
            <p:ph idx="1" type="body"/>
          </p:nvPr>
        </p:nvSpPr>
        <p:spPr>
          <a:xfrm>
            <a:off x="311700" y="1152475"/>
            <a:ext cx="3425100" cy="3416400"/>
          </a:xfrm>
          <a:prstGeom prst="rect">
            <a:avLst/>
          </a:prstGeom>
        </p:spPr>
        <p:txBody>
          <a:bodyPr anchorCtr="0" anchor="t" bIns="91425" lIns="91425" rIns="91425" tIns="91425">
            <a:noAutofit/>
          </a:bodyPr>
          <a:lstStyle/>
          <a:p>
            <a:pPr indent="-228600" lvl="0" marL="457200" rtl="0">
              <a:spcBef>
                <a:spcPts val="0"/>
              </a:spcBef>
              <a:buChar char="❖"/>
            </a:pPr>
            <a:r>
              <a:rPr lang="en"/>
              <a:t>Why DevOps ?</a:t>
            </a:r>
          </a:p>
          <a:p>
            <a:pPr indent="-228600" lvl="0" marL="457200" rtl="0">
              <a:spcBef>
                <a:spcPts val="0"/>
              </a:spcBef>
              <a:buChar char="❖"/>
            </a:pPr>
            <a:r>
              <a:rPr lang="en"/>
              <a:t>Define DevOps ?</a:t>
            </a:r>
          </a:p>
          <a:p>
            <a:pPr indent="-228600" lvl="0" marL="457200" rtl="0">
              <a:spcBef>
                <a:spcPts val="0"/>
              </a:spcBef>
              <a:buChar char="❖"/>
            </a:pPr>
            <a:r>
              <a:rPr lang="en"/>
              <a:t>Dev Vs Ops</a:t>
            </a:r>
          </a:p>
          <a:p>
            <a:pPr indent="-228600" lvl="0" marL="457200" rtl="0">
              <a:spcBef>
                <a:spcPts val="0"/>
              </a:spcBef>
              <a:buChar char="❖"/>
            </a:pPr>
            <a:r>
              <a:rPr lang="en"/>
              <a:t>What does DevOps actually mean ?</a:t>
            </a:r>
          </a:p>
          <a:p>
            <a:pPr indent="-228600" lvl="0" marL="457200" rtl="0">
              <a:spcBef>
                <a:spcPts val="0"/>
              </a:spcBef>
              <a:buChar char="❖"/>
            </a:pPr>
            <a:r>
              <a:rPr lang="en"/>
              <a:t>Automation</a:t>
            </a:r>
          </a:p>
          <a:p>
            <a:pPr indent="-228600" lvl="0" marL="457200" rtl="0">
              <a:spcBef>
                <a:spcPts val="0"/>
              </a:spcBef>
              <a:buChar char="❖"/>
            </a:pPr>
            <a:r>
              <a:rPr lang="en"/>
              <a:t>Building blocks of devops ?</a:t>
            </a:r>
          </a:p>
          <a:p>
            <a:pPr lvl="0">
              <a:spcBef>
                <a:spcPts val="0"/>
              </a:spcBef>
              <a:buNone/>
            </a:pPr>
            <a:r>
              <a:t/>
            </a:r>
            <a:endParaRPr/>
          </a:p>
        </p:txBody>
      </p:sp>
      <p:pic>
        <p:nvPicPr>
          <p:cNvPr id="114" name="Shape 114"/>
          <p:cNvPicPr preferRelativeResize="0"/>
          <p:nvPr/>
        </p:nvPicPr>
        <p:blipFill>
          <a:blip r:embed="rId3">
            <a:alphaModFix/>
          </a:blip>
          <a:stretch>
            <a:fillRect/>
          </a:stretch>
        </p:blipFill>
        <p:spPr>
          <a:xfrm>
            <a:off x="5736999" y="1069375"/>
            <a:ext cx="2775075" cy="3004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pic>
        <p:nvPicPr>
          <p:cNvPr descr="kids-sharing.jpg" id="230" name="Shape 230"/>
          <p:cNvPicPr preferRelativeResize="0"/>
          <p:nvPr/>
        </p:nvPicPr>
        <p:blipFill rotWithShape="1">
          <a:blip r:embed="rId3">
            <a:alphaModFix/>
          </a:blip>
          <a:srcRect b="0" l="0" r="0" t="0"/>
          <a:stretch/>
        </p:blipFill>
        <p:spPr>
          <a:xfrm>
            <a:off x="150" y="-20175"/>
            <a:ext cx="9144000" cy="5143500"/>
          </a:xfrm>
          <a:prstGeom prst="rect">
            <a:avLst/>
          </a:prstGeom>
          <a:noFill/>
          <a:ln>
            <a:noFill/>
          </a:ln>
        </p:spPr>
      </p:pic>
      <p:sp>
        <p:nvSpPr>
          <p:cNvPr id="231" name="Shape 231"/>
          <p:cNvSpPr txBox="1"/>
          <p:nvPr>
            <p:ph type="title"/>
          </p:nvPr>
        </p:nvSpPr>
        <p:spPr>
          <a:xfrm>
            <a:off x="0" y="4245767"/>
            <a:ext cx="9144000" cy="480000"/>
          </a:xfrm>
          <a:prstGeom prst="rect">
            <a:avLst/>
          </a:prstGeom>
          <a:solidFill>
            <a:srgbClr val="000000">
              <a:alpha val="80000"/>
            </a:srgbClr>
          </a:solid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FFFFFF"/>
              </a:buClr>
              <a:buSzPct val="25000"/>
              <a:buFont typeface="Calibri"/>
              <a:buNone/>
            </a:pPr>
            <a:r>
              <a:rPr b="0" i="0" lang="en" sz="3743" u="none" cap="none" strike="noStrike">
                <a:solidFill>
                  <a:srgbClr val="FFFFFF"/>
                </a:solidFill>
                <a:latin typeface="Calibri"/>
                <a:ea typeface="Calibri"/>
                <a:cs typeface="Calibri"/>
                <a:sym typeface="Calibri"/>
              </a:rPr>
              <a:t>Sharing</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35" name="Shape 235"/>
        <p:cNvGrpSpPr/>
        <p:nvPr/>
      </p:nvGrpSpPr>
      <p:grpSpPr>
        <a:xfrm>
          <a:off x="0" y="0"/>
          <a:ext cx="0" cy="0"/>
          <a:chOff x="0" y="0"/>
          <a:chExt cx="0" cy="0"/>
        </a:xfrm>
      </p:grpSpPr>
      <p:grpSp>
        <p:nvGrpSpPr>
          <p:cNvPr id="236" name="Shape 236"/>
          <p:cNvGrpSpPr/>
          <p:nvPr/>
        </p:nvGrpSpPr>
        <p:grpSpPr>
          <a:xfrm>
            <a:off x="1548025" y="134474"/>
            <a:ext cx="5948700" cy="4219650"/>
            <a:chOff x="212" y="107861"/>
            <a:chExt cx="5948700" cy="5626200"/>
          </a:xfrm>
        </p:grpSpPr>
        <p:pic>
          <p:nvPicPr>
            <p:cNvPr descr="lifecycle blue text copy.jpg" id="237" name="Shape 237"/>
            <p:cNvPicPr preferRelativeResize="0"/>
            <p:nvPr/>
          </p:nvPicPr>
          <p:blipFill rotWithShape="1">
            <a:blip r:embed="rId3">
              <a:alphaModFix/>
            </a:blip>
            <a:srcRect b="0" l="1642" r="0" t="1883"/>
            <a:stretch/>
          </p:blipFill>
          <p:spPr>
            <a:xfrm flipH="1">
              <a:off x="212" y="107861"/>
              <a:ext cx="5948700" cy="5626200"/>
            </a:xfrm>
            <a:prstGeom prst="rect">
              <a:avLst/>
            </a:prstGeom>
            <a:noFill/>
            <a:ln>
              <a:noFill/>
            </a:ln>
          </p:spPr>
        </p:pic>
        <p:sp>
          <p:nvSpPr>
            <p:cNvPr id="238" name="Shape 238"/>
            <p:cNvSpPr/>
            <p:nvPr/>
          </p:nvSpPr>
          <p:spPr>
            <a:xfrm>
              <a:off x="393915" y="4955600"/>
              <a:ext cx="4267500" cy="358200"/>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FFFFFF"/>
                </a:buClr>
                <a:buSzPct val="25000"/>
                <a:buFont typeface="Calibri"/>
                <a:buNone/>
              </a:pPr>
              <a:r>
                <a:rPr b="0" i="0" lang="en" sz="1800" u="none" cap="none" strike="noStrike">
                  <a:solidFill>
                    <a:srgbClr val="FFFFFF"/>
                  </a:solidFill>
                  <a:latin typeface="Calibri"/>
                  <a:ea typeface="Calibri"/>
                  <a:cs typeface="Calibri"/>
                  <a:sym typeface="Calibri"/>
                </a:rPr>
                <a:t> </a:t>
              </a:r>
            </a:p>
          </p:txBody>
        </p:sp>
      </p:grpSp>
      <p:sp>
        <p:nvSpPr>
          <p:cNvPr id="239" name="Shape 239"/>
          <p:cNvSpPr txBox="1"/>
          <p:nvPr>
            <p:ph type="title"/>
          </p:nvPr>
        </p:nvSpPr>
        <p:spPr>
          <a:xfrm>
            <a:off x="0" y="4245775"/>
            <a:ext cx="9144000" cy="480000"/>
          </a:xfrm>
          <a:prstGeom prst="rect">
            <a:avLst/>
          </a:prstGeom>
          <a:solidFill>
            <a:srgbClr val="000000">
              <a:alpha val="80000"/>
            </a:srgbClr>
          </a:solid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FFFFFF"/>
              </a:buClr>
              <a:buSzPct val="25000"/>
              <a:buFont typeface="Calibri"/>
              <a:buNone/>
            </a:pPr>
            <a:r>
              <a:rPr b="0" i="0" lang="en" sz="3743" u="none" cap="none" strike="noStrike">
                <a:solidFill>
                  <a:srgbClr val="FFFFFF"/>
                </a:solidFill>
                <a:latin typeface="Calibri"/>
                <a:ea typeface="Calibri"/>
                <a:cs typeface="Calibri"/>
                <a:sym typeface="Calibri"/>
              </a:rPr>
              <a:t>DevOps Lifecycle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3" name="Shape 243"/>
        <p:cNvGrpSpPr/>
        <p:nvPr/>
      </p:nvGrpSpPr>
      <p:grpSpPr>
        <a:xfrm>
          <a:off x="0" y="0"/>
          <a:ext cx="0" cy="0"/>
          <a:chOff x="0" y="0"/>
          <a:chExt cx="0" cy="0"/>
        </a:xfrm>
      </p:grpSpPr>
      <p:sp>
        <p:nvSpPr>
          <p:cNvPr id="244" name="Shape 244"/>
          <p:cNvSpPr txBox="1"/>
          <p:nvPr>
            <p:ph type="title"/>
          </p:nvPr>
        </p:nvSpPr>
        <p:spPr>
          <a:xfrm>
            <a:off x="457200" y="105125"/>
            <a:ext cx="8229600" cy="857400"/>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Calibri"/>
              <a:buNone/>
            </a:pPr>
            <a:r>
              <a:rPr b="0" i="0" lang="en" sz="4400" u="none" cap="none" strike="noStrike">
                <a:solidFill>
                  <a:srgbClr val="000000"/>
                </a:solidFill>
                <a:latin typeface="Calibri"/>
                <a:ea typeface="Calibri"/>
                <a:cs typeface="Calibri"/>
                <a:sym typeface="Calibri"/>
              </a:rPr>
              <a:t>Before</a:t>
            </a:r>
          </a:p>
        </p:txBody>
      </p:sp>
      <p:sp>
        <p:nvSpPr>
          <p:cNvPr id="245" name="Shape 245"/>
          <p:cNvSpPr txBox="1"/>
          <p:nvPr>
            <p:ph idx="1" type="body"/>
          </p:nvPr>
        </p:nvSpPr>
        <p:spPr>
          <a:xfrm>
            <a:off x="457200" y="751916"/>
            <a:ext cx="8229600" cy="3921000"/>
          </a:xfrm>
          <a:prstGeom prst="rect">
            <a:avLst/>
          </a:prstGeom>
          <a:noFill/>
          <a:ln>
            <a:noFill/>
          </a:ln>
        </p:spPr>
        <p:txBody>
          <a:bodyPr anchorCtr="0" anchor="t" bIns="45700" lIns="45700" rIns="45700" tIns="45700">
            <a:noAutofit/>
          </a:bodyPr>
          <a:lstStyle/>
          <a:p>
            <a:pPr indent="-311150" lvl="0" marL="342900" marR="0" rtl="0" algn="l">
              <a:lnSpc>
                <a:spcPct val="90000"/>
              </a:lnSpc>
              <a:spcBef>
                <a:spcPts val="0"/>
              </a:spcBef>
              <a:spcAft>
                <a:spcPts val="0"/>
              </a:spcAft>
              <a:buClr>
                <a:srgbClr val="000000"/>
              </a:buClr>
              <a:buSzPct val="100000"/>
              <a:buFont typeface="Arial"/>
              <a:buChar char="•"/>
            </a:pPr>
            <a:r>
              <a:rPr b="0" i="0" lang="en" sz="2400" u="none" cap="none" strike="noStrike">
                <a:solidFill>
                  <a:srgbClr val="000000"/>
                </a:solidFill>
                <a:latin typeface="Calibri"/>
                <a:ea typeface="Calibri"/>
                <a:cs typeface="Calibri"/>
                <a:sym typeface="Calibri"/>
              </a:rPr>
              <a:t>Talk about functional requirements</a:t>
            </a:r>
          </a:p>
          <a:p>
            <a:pPr indent="-311150" lvl="0" marL="342900" marR="0" rtl="0" algn="l">
              <a:lnSpc>
                <a:spcPct val="90000"/>
              </a:lnSpc>
              <a:spcBef>
                <a:spcPts val="600"/>
              </a:spcBef>
              <a:spcAft>
                <a:spcPts val="0"/>
              </a:spcAft>
              <a:buClr>
                <a:srgbClr val="000000"/>
              </a:buClr>
              <a:buSzPct val="100000"/>
              <a:buFont typeface="Arial"/>
              <a:buChar char="•"/>
            </a:pPr>
            <a:r>
              <a:rPr b="0" i="0" lang="en" sz="2400" u="none" cap="none" strike="noStrike">
                <a:solidFill>
                  <a:srgbClr val="000000"/>
                </a:solidFill>
                <a:latin typeface="Calibri"/>
                <a:ea typeface="Calibri"/>
                <a:cs typeface="Calibri"/>
                <a:sym typeface="Calibri"/>
              </a:rPr>
              <a:t>Talk about non-functional requirements</a:t>
            </a:r>
          </a:p>
          <a:p>
            <a:pPr indent="-279400" lvl="1" marL="742950" marR="0" rtl="0" algn="l">
              <a:lnSpc>
                <a:spcPct val="90000"/>
              </a:lnSpc>
              <a:spcBef>
                <a:spcPts val="600"/>
              </a:spcBef>
              <a:spcAft>
                <a:spcPts val="0"/>
              </a:spcAft>
              <a:buClr>
                <a:srgbClr val="000000"/>
              </a:buClr>
              <a:buSzPct val="100000"/>
              <a:buFont typeface="Arial"/>
              <a:buChar char="–"/>
            </a:pPr>
            <a:r>
              <a:rPr b="0" i="0" lang="en" sz="2400" u="none" cap="none" strike="noStrike">
                <a:solidFill>
                  <a:srgbClr val="000000"/>
                </a:solidFill>
                <a:latin typeface="Calibri"/>
                <a:ea typeface="Calibri"/>
                <a:cs typeface="Calibri"/>
                <a:sym typeface="Calibri"/>
              </a:rPr>
              <a:t>Security</a:t>
            </a:r>
          </a:p>
          <a:p>
            <a:pPr indent="-279400" lvl="1" marL="742950" marR="0" rtl="0" algn="l">
              <a:lnSpc>
                <a:spcPct val="90000"/>
              </a:lnSpc>
              <a:spcBef>
                <a:spcPts val="600"/>
              </a:spcBef>
              <a:spcAft>
                <a:spcPts val="0"/>
              </a:spcAft>
              <a:buClr>
                <a:srgbClr val="000000"/>
              </a:buClr>
              <a:buSzPct val="100000"/>
              <a:buFont typeface="Arial"/>
              <a:buChar char="–"/>
            </a:pPr>
            <a:r>
              <a:rPr b="0" i="0" lang="en" sz="2400" u="none" cap="none" strike="noStrike">
                <a:solidFill>
                  <a:srgbClr val="000000"/>
                </a:solidFill>
                <a:latin typeface="Calibri"/>
                <a:ea typeface="Calibri"/>
                <a:cs typeface="Calibri"/>
                <a:sym typeface="Calibri"/>
              </a:rPr>
              <a:t>Backups</a:t>
            </a:r>
          </a:p>
          <a:p>
            <a:pPr indent="-279400" lvl="1" marL="742950" marR="0" rtl="0" algn="l">
              <a:lnSpc>
                <a:spcPct val="90000"/>
              </a:lnSpc>
              <a:spcBef>
                <a:spcPts val="600"/>
              </a:spcBef>
              <a:spcAft>
                <a:spcPts val="0"/>
              </a:spcAft>
              <a:buClr>
                <a:srgbClr val="000000"/>
              </a:buClr>
              <a:buSzPct val="100000"/>
              <a:buFont typeface="Arial"/>
              <a:buChar char="–"/>
            </a:pPr>
            <a:r>
              <a:rPr b="0" i="0" lang="en" sz="2400" u="none" cap="none" strike="noStrike">
                <a:solidFill>
                  <a:srgbClr val="000000"/>
                </a:solidFill>
                <a:latin typeface="Calibri"/>
                <a:ea typeface="Calibri"/>
                <a:cs typeface="Calibri"/>
                <a:sym typeface="Calibri"/>
              </a:rPr>
              <a:t>Availability</a:t>
            </a:r>
          </a:p>
          <a:p>
            <a:pPr indent="-279400" lvl="1" marL="742950" marR="0" rtl="0" algn="l">
              <a:lnSpc>
                <a:spcPct val="90000"/>
              </a:lnSpc>
              <a:spcBef>
                <a:spcPts val="600"/>
              </a:spcBef>
              <a:spcAft>
                <a:spcPts val="0"/>
              </a:spcAft>
              <a:buClr>
                <a:srgbClr val="000000"/>
              </a:buClr>
              <a:buSzPct val="100000"/>
              <a:buFont typeface="Arial"/>
              <a:buChar char="–"/>
            </a:pPr>
            <a:r>
              <a:rPr b="0" i="0" lang="en" sz="2400" u="none" cap="none" strike="noStrike">
                <a:solidFill>
                  <a:srgbClr val="000000"/>
                </a:solidFill>
                <a:latin typeface="Calibri"/>
                <a:ea typeface="Calibri"/>
                <a:cs typeface="Calibri"/>
                <a:sym typeface="Calibri"/>
              </a:rPr>
              <a:t>Upgradeability</a:t>
            </a:r>
          </a:p>
          <a:p>
            <a:pPr indent="-279400" lvl="1" marL="742950" marR="0" rtl="0" algn="l">
              <a:lnSpc>
                <a:spcPct val="90000"/>
              </a:lnSpc>
              <a:spcBef>
                <a:spcPts val="600"/>
              </a:spcBef>
              <a:spcAft>
                <a:spcPts val="0"/>
              </a:spcAft>
              <a:buClr>
                <a:srgbClr val="000000"/>
              </a:buClr>
              <a:buSzPct val="100000"/>
              <a:buFont typeface="Arial"/>
              <a:buChar char="–"/>
            </a:pPr>
            <a:r>
              <a:rPr b="0" i="0" lang="en" sz="2400" u="none" cap="none" strike="noStrike">
                <a:solidFill>
                  <a:srgbClr val="000000"/>
                </a:solidFill>
                <a:latin typeface="Calibri"/>
                <a:ea typeface="Calibri"/>
                <a:cs typeface="Calibri"/>
                <a:sym typeface="Calibri"/>
              </a:rPr>
              <a:t>Configuration Mgmt</a:t>
            </a:r>
          </a:p>
          <a:p>
            <a:pPr indent="-279400" lvl="1" marL="742950" marR="0" rtl="0" algn="l">
              <a:lnSpc>
                <a:spcPct val="90000"/>
              </a:lnSpc>
              <a:spcBef>
                <a:spcPts val="600"/>
              </a:spcBef>
              <a:spcAft>
                <a:spcPts val="0"/>
              </a:spcAft>
              <a:buClr>
                <a:srgbClr val="000000"/>
              </a:buClr>
              <a:buSzPct val="100000"/>
              <a:buFont typeface="Arial"/>
              <a:buChar char="–"/>
            </a:pPr>
            <a:r>
              <a:rPr b="0" i="0" lang="en" sz="2400" u="none" cap="none" strike="noStrike">
                <a:solidFill>
                  <a:srgbClr val="000000"/>
                </a:solidFill>
                <a:latin typeface="Calibri"/>
                <a:ea typeface="Calibri"/>
                <a:cs typeface="Calibri"/>
                <a:sym typeface="Calibri"/>
              </a:rPr>
              <a:t>Monitoring</a:t>
            </a:r>
          </a:p>
          <a:p>
            <a:pPr indent="-279400" lvl="1" marL="742950" marR="0" rtl="0" algn="l">
              <a:lnSpc>
                <a:spcPct val="90000"/>
              </a:lnSpc>
              <a:spcBef>
                <a:spcPts val="600"/>
              </a:spcBef>
              <a:spcAft>
                <a:spcPts val="0"/>
              </a:spcAft>
              <a:buClr>
                <a:srgbClr val="000000"/>
              </a:buClr>
              <a:buSzPct val="100000"/>
              <a:buFont typeface="Arial"/>
              <a:buChar char="–"/>
            </a:pPr>
            <a:r>
              <a:rPr b="0" i="0" lang="en" sz="2400" u="none" cap="none" strike="noStrike">
                <a:solidFill>
                  <a:srgbClr val="000000"/>
                </a:solidFill>
                <a:latin typeface="Calibri"/>
                <a:ea typeface="Calibri"/>
                <a:cs typeface="Calibri"/>
                <a:sym typeface="Calibri"/>
              </a:rPr>
              <a:t>Logging</a:t>
            </a:r>
          </a:p>
          <a:p>
            <a:pPr indent="-279400" lvl="1" marL="742950" marR="0" rtl="0" algn="l">
              <a:lnSpc>
                <a:spcPct val="90000"/>
              </a:lnSpc>
              <a:spcBef>
                <a:spcPts val="600"/>
              </a:spcBef>
              <a:spcAft>
                <a:spcPts val="0"/>
              </a:spcAft>
              <a:buClr>
                <a:srgbClr val="000000"/>
              </a:buClr>
              <a:buSzPct val="100000"/>
              <a:buFont typeface="Arial"/>
              <a:buChar char="–"/>
            </a:pPr>
            <a:r>
              <a:rPr b="0" i="0" lang="en" sz="2400" u="none" cap="none" strike="noStrike">
                <a:solidFill>
                  <a:srgbClr val="000000"/>
                </a:solidFill>
                <a:latin typeface="Calibri"/>
                <a:ea typeface="Calibri"/>
                <a:cs typeface="Calibri"/>
                <a:sym typeface="Calibri"/>
              </a:rPr>
              <a:t>Metrics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9" name="Shape 249"/>
        <p:cNvGrpSpPr/>
        <p:nvPr/>
      </p:nvGrpSpPr>
      <p:grpSpPr>
        <a:xfrm>
          <a:off x="0" y="0"/>
          <a:ext cx="0" cy="0"/>
          <a:chOff x="0" y="0"/>
          <a:chExt cx="0" cy="0"/>
        </a:xfrm>
      </p:grpSpPr>
      <p:sp>
        <p:nvSpPr>
          <p:cNvPr id="250" name="Shape 250"/>
          <p:cNvSpPr txBox="1"/>
          <p:nvPr>
            <p:ph type="title"/>
          </p:nvPr>
        </p:nvSpPr>
        <p:spPr>
          <a:xfrm>
            <a:off x="457200" y="205978"/>
            <a:ext cx="8229600" cy="857400"/>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Calibri"/>
              <a:buNone/>
            </a:pPr>
            <a:r>
              <a:rPr b="0" i="0" lang="en" sz="4400" u="none" cap="none" strike="noStrike">
                <a:solidFill>
                  <a:srgbClr val="000000"/>
                </a:solidFill>
                <a:latin typeface="Calibri"/>
                <a:ea typeface="Calibri"/>
                <a:cs typeface="Calibri"/>
                <a:sym typeface="Calibri"/>
              </a:rPr>
              <a:t>During</a:t>
            </a:r>
          </a:p>
        </p:txBody>
      </p:sp>
      <p:sp>
        <p:nvSpPr>
          <p:cNvPr id="251" name="Shape 251"/>
          <p:cNvSpPr txBox="1"/>
          <p:nvPr>
            <p:ph idx="1" type="body"/>
          </p:nvPr>
        </p:nvSpPr>
        <p:spPr>
          <a:xfrm>
            <a:off x="457200" y="1200150"/>
            <a:ext cx="8229600" cy="3394500"/>
          </a:xfrm>
          <a:prstGeom prst="rect">
            <a:avLst/>
          </a:prstGeom>
          <a:noFill/>
          <a:ln>
            <a:noFill/>
          </a:ln>
        </p:spPr>
        <p:txBody>
          <a:bodyPr anchorCtr="0" anchor="t" bIns="45700" lIns="45700" rIns="45700" tIns="45700">
            <a:noAutofit/>
          </a:bodyPr>
          <a:lstStyle/>
          <a:p>
            <a:pPr indent="-342900" lvl="0" marL="342900" marR="0" rtl="0" algn="l">
              <a:lnSpc>
                <a:spcPct val="100000"/>
              </a:lnSpc>
              <a:spcBef>
                <a:spcPts val="0"/>
              </a:spcBef>
              <a:spcAft>
                <a:spcPts val="0"/>
              </a:spcAft>
              <a:buClr>
                <a:srgbClr val="000000"/>
              </a:buClr>
              <a:buSzPct val="100000"/>
              <a:buFont typeface="Arial"/>
              <a:buChar char="•"/>
            </a:pPr>
            <a:r>
              <a:rPr b="0" i="0" lang="en" sz="3200" u="none" cap="none" strike="noStrike">
                <a:solidFill>
                  <a:srgbClr val="000000"/>
                </a:solidFill>
                <a:latin typeface="Calibri"/>
                <a:ea typeface="Calibri"/>
                <a:cs typeface="Calibri"/>
                <a:sym typeface="Calibri"/>
              </a:rPr>
              <a:t>Communication</a:t>
            </a:r>
          </a:p>
          <a:p>
            <a:pPr indent="-342900" lvl="0" marL="342900" marR="0" rtl="0" algn="l">
              <a:lnSpc>
                <a:spcPct val="100000"/>
              </a:lnSpc>
              <a:spcBef>
                <a:spcPts val="700"/>
              </a:spcBef>
              <a:spcAft>
                <a:spcPts val="0"/>
              </a:spcAft>
              <a:buClr>
                <a:srgbClr val="000000"/>
              </a:buClr>
              <a:buSzPct val="100000"/>
              <a:buFont typeface="Arial"/>
              <a:buChar char="•"/>
            </a:pPr>
            <a:r>
              <a:rPr b="0" i="0" lang="en" sz="3200" u="none" cap="none" strike="noStrike">
                <a:solidFill>
                  <a:srgbClr val="000000"/>
                </a:solidFill>
                <a:latin typeface="Calibri"/>
                <a:ea typeface="Calibri"/>
                <a:cs typeface="Calibri"/>
                <a:sym typeface="Calibri"/>
              </a:rPr>
              <a:t>Source Control</a:t>
            </a:r>
          </a:p>
          <a:p>
            <a:pPr indent="-342900" lvl="0" marL="342900" marR="0" rtl="0" algn="l">
              <a:lnSpc>
                <a:spcPct val="100000"/>
              </a:lnSpc>
              <a:spcBef>
                <a:spcPts val="700"/>
              </a:spcBef>
              <a:spcAft>
                <a:spcPts val="0"/>
              </a:spcAft>
              <a:buClr>
                <a:srgbClr val="000000"/>
              </a:buClr>
              <a:buSzPct val="100000"/>
              <a:buFont typeface="Arial"/>
              <a:buChar char="•"/>
            </a:pPr>
            <a:r>
              <a:rPr b="0" i="0" lang="en" sz="3200" u="none" cap="none" strike="noStrike">
                <a:solidFill>
                  <a:srgbClr val="000000"/>
                </a:solidFill>
                <a:latin typeface="Calibri"/>
                <a:ea typeface="Calibri"/>
                <a:cs typeface="Calibri"/>
                <a:sym typeface="Calibri"/>
              </a:rPr>
              <a:t>Automate Builds</a:t>
            </a:r>
          </a:p>
          <a:p>
            <a:pPr indent="-342900" lvl="0" marL="342900" marR="0" rtl="0" algn="l">
              <a:lnSpc>
                <a:spcPct val="100000"/>
              </a:lnSpc>
              <a:spcBef>
                <a:spcPts val="700"/>
              </a:spcBef>
              <a:spcAft>
                <a:spcPts val="0"/>
              </a:spcAft>
              <a:buClr>
                <a:srgbClr val="000000"/>
              </a:buClr>
              <a:buSzPct val="100000"/>
              <a:buFont typeface="Arial"/>
              <a:buChar char="•"/>
            </a:pPr>
            <a:r>
              <a:rPr b="0" i="0" lang="en" sz="3200" u="none" cap="none" strike="noStrike">
                <a:solidFill>
                  <a:srgbClr val="000000"/>
                </a:solidFill>
                <a:latin typeface="Calibri"/>
                <a:ea typeface="Calibri"/>
                <a:cs typeface="Calibri"/>
                <a:sym typeface="Calibri"/>
              </a:rPr>
              <a:t>Automate Tests</a:t>
            </a:r>
          </a:p>
          <a:p>
            <a:pPr indent="-342900" lvl="0" marL="342900" marR="0" rtl="0" algn="l">
              <a:lnSpc>
                <a:spcPct val="100000"/>
              </a:lnSpc>
              <a:spcBef>
                <a:spcPts val="700"/>
              </a:spcBef>
              <a:spcAft>
                <a:spcPts val="0"/>
              </a:spcAft>
              <a:buClr>
                <a:srgbClr val="000000"/>
              </a:buClr>
              <a:buSzPct val="100000"/>
              <a:buFont typeface="Arial"/>
              <a:buChar char="•"/>
            </a:pPr>
            <a:r>
              <a:rPr b="0" i="0" lang="en" sz="3200" u="none" cap="none" strike="noStrike">
                <a:solidFill>
                  <a:srgbClr val="000000"/>
                </a:solidFill>
                <a:latin typeface="Calibri"/>
                <a:ea typeface="Calibri"/>
                <a:cs typeface="Calibri"/>
                <a:sym typeface="Calibri"/>
              </a:rPr>
              <a:t>Automate Deployments (Dev, Test and Prod)</a:t>
            </a:r>
          </a:p>
          <a:p>
            <a:pPr indent="-342900" lvl="0" marL="342900" marR="0" rtl="0" algn="l">
              <a:lnSpc>
                <a:spcPct val="100000"/>
              </a:lnSpc>
              <a:spcBef>
                <a:spcPts val="700"/>
              </a:spcBef>
              <a:spcAft>
                <a:spcPts val="0"/>
              </a:spcAft>
              <a:buClr>
                <a:srgbClr val="000000"/>
              </a:buClr>
              <a:buSzPct val="100000"/>
              <a:buFont typeface="Arial"/>
              <a:buChar char="•"/>
            </a:pPr>
            <a:r>
              <a:rPr b="0" i="0" lang="en" sz="3200" u="none" cap="none" strike="noStrike">
                <a:solidFill>
                  <a:srgbClr val="000000"/>
                </a:solidFill>
                <a:latin typeface="Calibri"/>
                <a:ea typeface="Calibri"/>
                <a:cs typeface="Calibri"/>
                <a:sym typeface="Calibri"/>
              </a:rPr>
              <a:t>Collate App and System Metrics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5" name="Shape 255"/>
        <p:cNvGrpSpPr/>
        <p:nvPr/>
      </p:nvGrpSpPr>
      <p:grpSpPr>
        <a:xfrm>
          <a:off x="0" y="0"/>
          <a:ext cx="0" cy="0"/>
          <a:chOff x="0" y="0"/>
          <a:chExt cx="0" cy="0"/>
        </a:xfrm>
      </p:grpSpPr>
      <p:sp>
        <p:nvSpPr>
          <p:cNvPr id="256" name="Shape 256"/>
          <p:cNvSpPr txBox="1"/>
          <p:nvPr>
            <p:ph type="title"/>
          </p:nvPr>
        </p:nvSpPr>
        <p:spPr>
          <a:xfrm>
            <a:off x="457200" y="205978"/>
            <a:ext cx="8229600" cy="857400"/>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Calibri"/>
              <a:buNone/>
            </a:pPr>
            <a:r>
              <a:rPr b="0" i="0" lang="en" sz="4400" u="none" cap="none" strike="noStrike">
                <a:solidFill>
                  <a:srgbClr val="000000"/>
                </a:solidFill>
                <a:latin typeface="Calibri"/>
                <a:ea typeface="Calibri"/>
                <a:cs typeface="Calibri"/>
                <a:sym typeface="Calibri"/>
              </a:rPr>
              <a:t>After</a:t>
            </a:r>
          </a:p>
        </p:txBody>
      </p:sp>
      <p:sp>
        <p:nvSpPr>
          <p:cNvPr id="257" name="Shape 257"/>
          <p:cNvSpPr txBox="1"/>
          <p:nvPr>
            <p:ph idx="1" type="body"/>
          </p:nvPr>
        </p:nvSpPr>
        <p:spPr>
          <a:xfrm>
            <a:off x="457200" y="1200150"/>
            <a:ext cx="8229600" cy="3394500"/>
          </a:xfrm>
          <a:prstGeom prst="rect">
            <a:avLst/>
          </a:prstGeom>
          <a:noFill/>
          <a:ln>
            <a:noFill/>
          </a:ln>
        </p:spPr>
        <p:txBody>
          <a:bodyPr anchorCtr="0" anchor="t" bIns="45700" lIns="45700" rIns="45700" tIns="45700">
            <a:noAutofit/>
          </a:bodyPr>
          <a:lstStyle/>
          <a:p>
            <a:pPr indent="-342900" lvl="0" marL="342900" marR="0" rtl="0" algn="l">
              <a:lnSpc>
                <a:spcPct val="100000"/>
              </a:lnSpc>
              <a:spcBef>
                <a:spcPts val="0"/>
              </a:spcBef>
              <a:spcAft>
                <a:spcPts val="0"/>
              </a:spcAft>
              <a:buClr>
                <a:srgbClr val="000000"/>
              </a:buClr>
              <a:buSzPct val="100000"/>
              <a:buFont typeface="Arial"/>
              <a:buChar char="•"/>
            </a:pPr>
            <a:r>
              <a:rPr b="0" i="0" lang="en" sz="3200" u="none" cap="none" strike="noStrike">
                <a:solidFill>
                  <a:srgbClr val="000000"/>
                </a:solidFill>
                <a:latin typeface="Calibri"/>
                <a:ea typeface="Calibri"/>
                <a:cs typeface="Calibri"/>
                <a:sym typeface="Calibri"/>
              </a:rPr>
              <a:t>Release</a:t>
            </a:r>
          </a:p>
          <a:p>
            <a:pPr indent="-285750" lvl="1" marL="742950" marR="0" rtl="0" algn="l">
              <a:lnSpc>
                <a:spcPct val="100000"/>
              </a:lnSpc>
              <a:spcBef>
                <a:spcPts val="600"/>
              </a:spcBef>
              <a:spcAft>
                <a:spcPts val="0"/>
              </a:spcAft>
              <a:buClr>
                <a:srgbClr val="000000"/>
              </a:buClr>
              <a:buSzPct val="100000"/>
              <a:buFont typeface="Arial"/>
              <a:buChar char="–"/>
            </a:pPr>
            <a:r>
              <a:rPr b="0" i="0" lang="en" sz="2800" u="none" cap="none" strike="noStrike">
                <a:solidFill>
                  <a:srgbClr val="000000"/>
                </a:solidFill>
                <a:latin typeface="Calibri"/>
                <a:ea typeface="Calibri"/>
                <a:cs typeface="Calibri"/>
                <a:sym typeface="Calibri"/>
              </a:rPr>
              <a:t>Retrospective Meetings</a:t>
            </a:r>
          </a:p>
          <a:p>
            <a:pPr indent="-285750" lvl="1" marL="742950" marR="0" rtl="0" algn="l">
              <a:lnSpc>
                <a:spcPct val="100000"/>
              </a:lnSpc>
              <a:spcBef>
                <a:spcPts val="600"/>
              </a:spcBef>
              <a:spcAft>
                <a:spcPts val="0"/>
              </a:spcAft>
              <a:buClr>
                <a:srgbClr val="000000"/>
              </a:buClr>
              <a:buSzPct val="100000"/>
              <a:buFont typeface="Arial"/>
              <a:buChar char="–"/>
            </a:pPr>
            <a:r>
              <a:rPr b="0" i="0" lang="en" sz="2800" u="none" cap="none" strike="noStrike">
                <a:solidFill>
                  <a:srgbClr val="000000"/>
                </a:solidFill>
                <a:latin typeface="Calibri"/>
                <a:ea typeface="Calibri"/>
                <a:cs typeface="Calibri"/>
                <a:sym typeface="Calibri"/>
              </a:rPr>
              <a:t>Continue to Run Tests</a:t>
            </a:r>
          </a:p>
          <a:p>
            <a:pPr indent="-285750" lvl="1" marL="742950" marR="0" rtl="0" algn="l">
              <a:lnSpc>
                <a:spcPct val="100000"/>
              </a:lnSpc>
              <a:spcBef>
                <a:spcPts val="600"/>
              </a:spcBef>
              <a:spcAft>
                <a:spcPts val="0"/>
              </a:spcAft>
              <a:buClr>
                <a:srgbClr val="000000"/>
              </a:buClr>
              <a:buSzPct val="100000"/>
              <a:buFont typeface="Arial"/>
              <a:buChar char="–"/>
            </a:pPr>
            <a:r>
              <a:rPr b="0" i="0" lang="en" sz="2800" u="none" cap="none" strike="noStrike">
                <a:solidFill>
                  <a:srgbClr val="000000"/>
                </a:solidFill>
                <a:latin typeface="Calibri"/>
                <a:ea typeface="Calibri"/>
                <a:cs typeface="Calibri"/>
                <a:sym typeface="Calibri"/>
              </a:rPr>
              <a:t>Monitor Applications and Systems</a:t>
            </a:r>
          </a:p>
          <a:p>
            <a:pPr indent="-342900" lvl="0" marL="342900" marR="0" rtl="0" algn="l">
              <a:lnSpc>
                <a:spcPct val="100000"/>
              </a:lnSpc>
              <a:spcBef>
                <a:spcPts val="700"/>
              </a:spcBef>
              <a:spcAft>
                <a:spcPts val="0"/>
              </a:spcAft>
              <a:buClr>
                <a:srgbClr val="000000"/>
              </a:buClr>
              <a:buSzPct val="100000"/>
              <a:buFont typeface="Arial"/>
              <a:buChar char="•"/>
            </a:pPr>
            <a:r>
              <a:rPr b="0" i="0" lang="en" sz="3200" u="none" cap="none" strike="noStrike">
                <a:solidFill>
                  <a:srgbClr val="000000"/>
                </a:solidFill>
                <a:latin typeface="Calibri"/>
                <a:ea typeface="Calibri"/>
                <a:cs typeface="Calibri"/>
                <a:sym typeface="Calibri"/>
              </a:rPr>
              <a:t>Issues </a:t>
            </a:r>
            <a:r>
              <a:rPr b="0" i="0" lang="en" sz="1800" u="none" cap="none" strike="noStrike">
                <a:solidFill>
                  <a:srgbClr val="000000"/>
                </a:solidFill>
                <a:latin typeface="Calibri"/>
                <a:ea typeface="Calibri"/>
                <a:cs typeface="Calibri"/>
                <a:sym typeface="Calibri"/>
              </a:rPr>
              <a:t>(Yes, they do happen)</a:t>
            </a:r>
          </a:p>
          <a:p>
            <a:pPr indent="-285750" lvl="1" marL="742950" marR="0" rtl="0" algn="l">
              <a:lnSpc>
                <a:spcPct val="100000"/>
              </a:lnSpc>
              <a:spcBef>
                <a:spcPts val="600"/>
              </a:spcBef>
              <a:spcAft>
                <a:spcPts val="0"/>
              </a:spcAft>
              <a:buClr>
                <a:srgbClr val="000000"/>
              </a:buClr>
              <a:buSzPct val="100000"/>
              <a:buFont typeface="Arial"/>
              <a:buChar char="–"/>
            </a:pPr>
            <a:r>
              <a:rPr b="0" i="0" lang="en" sz="2800" u="none" cap="none" strike="noStrike">
                <a:solidFill>
                  <a:srgbClr val="000000"/>
                </a:solidFill>
                <a:latin typeface="Calibri"/>
                <a:ea typeface="Calibri"/>
                <a:cs typeface="Calibri"/>
                <a:sym typeface="Calibri"/>
              </a:rPr>
              <a:t>Post Mortem Meetings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63" name="Shape 263"/>
          <p:cNvSpPr txBox="1"/>
          <p:nvPr>
            <p:ph idx="1" type="body"/>
          </p:nvPr>
        </p:nvSpPr>
        <p:spPr>
          <a:xfrm>
            <a:off x="4345575" y="2798850"/>
            <a:ext cx="3627600" cy="1951800"/>
          </a:xfrm>
          <a:prstGeom prst="rect">
            <a:avLst/>
          </a:prstGeom>
        </p:spPr>
        <p:txBody>
          <a:bodyPr anchorCtr="0" anchor="t" bIns="91425" lIns="91425" rIns="91425" tIns="91425">
            <a:noAutofit/>
          </a:bodyPr>
          <a:lstStyle/>
          <a:p>
            <a:pPr lvl="0">
              <a:spcBef>
                <a:spcPts val="0"/>
              </a:spcBef>
              <a:buNone/>
            </a:pPr>
            <a:r>
              <a:rPr b="1" lang="en">
                <a:solidFill>
                  <a:srgbClr val="000000"/>
                </a:solidFill>
              </a:rPr>
              <a:t> Old Way : Without DevOps</a:t>
            </a:r>
            <a:br>
              <a:rPr b="1" lang="en">
                <a:solidFill>
                  <a:srgbClr val="000000"/>
                </a:solidFill>
              </a:rPr>
            </a:br>
            <a:r>
              <a:rPr b="1" lang="en">
                <a:solidFill>
                  <a:srgbClr val="000000"/>
                </a:solidFill>
              </a:rPr>
              <a:t>  </a:t>
            </a:r>
            <a:br>
              <a:rPr b="1" lang="en">
                <a:solidFill>
                  <a:srgbClr val="000000"/>
                </a:solidFill>
              </a:rPr>
            </a:br>
            <a:r>
              <a:rPr b="1" lang="en">
                <a:solidFill>
                  <a:srgbClr val="000000"/>
                </a:solidFill>
              </a:rPr>
              <a:t> New Way : With DevOps</a:t>
            </a:r>
          </a:p>
        </p:txBody>
      </p:sp>
      <p:pic>
        <p:nvPicPr>
          <p:cNvPr descr="457-image-for-devops-part-of-blog_old-way_1200x400.png" id="264" name="Shape 264"/>
          <p:cNvPicPr preferRelativeResize="0"/>
          <p:nvPr/>
        </p:nvPicPr>
        <p:blipFill>
          <a:blip r:embed="rId3">
            <a:alphaModFix/>
          </a:blip>
          <a:stretch>
            <a:fillRect/>
          </a:stretch>
        </p:blipFill>
        <p:spPr>
          <a:xfrm>
            <a:off x="0" y="180350"/>
            <a:ext cx="9144000" cy="2311600"/>
          </a:xfrm>
          <a:prstGeom prst="rect">
            <a:avLst/>
          </a:prstGeom>
          <a:noFill/>
          <a:ln>
            <a:noFill/>
          </a:ln>
        </p:spPr>
      </p:pic>
      <p:pic>
        <p:nvPicPr>
          <p:cNvPr descr="457-image-for-devops-part-of-blog_new-way_560x560.png" id="265" name="Shape 265"/>
          <p:cNvPicPr preferRelativeResize="0"/>
          <p:nvPr/>
        </p:nvPicPr>
        <p:blipFill>
          <a:blip r:embed="rId4">
            <a:alphaModFix/>
          </a:blip>
          <a:stretch>
            <a:fillRect/>
          </a:stretch>
        </p:blipFill>
        <p:spPr>
          <a:xfrm>
            <a:off x="373075" y="2393725"/>
            <a:ext cx="3627600" cy="2553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Areas where DevOps is involved</a:t>
            </a:r>
          </a:p>
        </p:txBody>
      </p:sp>
      <p:pic>
        <p:nvPicPr>
          <p:cNvPr id="271" name="Shape 271"/>
          <p:cNvPicPr preferRelativeResize="0"/>
          <p:nvPr/>
        </p:nvPicPr>
        <p:blipFill>
          <a:blip r:embed="rId3">
            <a:alphaModFix/>
          </a:blip>
          <a:stretch>
            <a:fillRect/>
          </a:stretch>
        </p:blipFill>
        <p:spPr>
          <a:xfrm>
            <a:off x="1025275" y="1186350"/>
            <a:ext cx="7093450" cy="3582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Questions ?</a:t>
            </a:r>
          </a:p>
        </p:txBody>
      </p:sp>
      <p:pic>
        <p:nvPicPr>
          <p:cNvPr id="277" name="Shape 277"/>
          <p:cNvPicPr preferRelativeResize="0"/>
          <p:nvPr/>
        </p:nvPicPr>
        <p:blipFill>
          <a:blip r:embed="rId3">
            <a:alphaModFix/>
          </a:blip>
          <a:stretch>
            <a:fillRect/>
          </a:stretch>
        </p:blipFill>
        <p:spPr>
          <a:xfrm>
            <a:off x="2373925" y="1366850"/>
            <a:ext cx="4099399" cy="2996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8" name="Shape 118"/>
        <p:cNvGrpSpPr/>
        <p:nvPr/>
      </p:nvGrpSpPr>
      <p:grpSpPr>
        <a:xfrm>
          <a:off x="0" y="0"/>
          <a:ext cx="0" cy="0"/>
          <a:chOff x="0" y="0"/>
          <a:chExt cx="0" cy="0"/>
        </a:xfrm>
      </p:grpSpPr>
      <p:sp>
        <p:nvSpPr>
          <p:cNvPr id="119" name="Shape 119"/>
          <p:cNvSpPr txBox="1"/>
          <p:nvPr/>
        </p:nvSpPr>
        <p:spPr>
          <a:xfrm>
            <a:off x="685800" y="781438"/>
            <a:ext cx="7772400" cy="1470000"/>
          </a:xfrm>
          <a:prstGeom prst="rect">
            <a:avLst/>
          </a:prstGeom>
          <a:noFill/>
          <a:ln>
            <a:noFill/>
          </a:ln>
        </p:spPr>
        <p:txBody>
          <a:bodyPr anchorCtr="0" anchor="ctr" bIns="45700" lIns="45700" rIns="45700" tIns="45700">
            <a:noAutofit/>
          </a:bodyPr>
          <a:lstStyle/>
          <a:p>
            <a:pPr lvl="0" rtl="0" algn="ctr">
              <a:spcBef>
                <a:spcPts val="0"/>
              </a:spcBef>
              <a:buNone/>
            </a:pPr>
            <a:r>
              <a:rPr lang="en" sz="4400">
                <a:latin typeface="Calibri"/>
                <a:ea typeface="Calibri"/>
                <a:cs typeface="Calibri"/>
                <a:sym typeface="Calibri"/>
              </a:rPr>
              <a:t>Dev or Ops?</a:t>
            </a:r>
          </a:p>
        </p:txBody>
      </p:sp>
      <p:sp>
        <p:nvSpPr>
          <p:cNvPr id="120" name="Shape 120"/>
          <p:cNvSpPr txBox="1"/>
          <p:nvPr/>
        </p:nvSpPr>
        <p:spPr>
          <a:xfrm>
            <a:off x="1371600" y="2537213"/>
            <a:ext cx="6400800" cy="1752600"/>
          </a:xfrm>
          <a:prstGeom prst="rect">
            <a:avLst/>
          </a:prstGeom>
          <a:noFill/>
          <a:ln>
            <a:noFill/>
          </a:ln>
        </p:spPr>
        <p:txBody>
          <a:bodyPr anchorCtr="0" anchor="t" bIns="45700" lIns="45700" rIns="45700" tIns="45700">
            <a:noAutofit/>
          </a:bodyPr>
          <a:lstStyle/>
          <a:p>
            <a:pPr lvl="0" rtl="0" algn="ctr">
              <a:spcBef>
                <a:spcPts val="0"/>
              </a:spcBef>
              <a:buNone/>
            </a:pPr>
            <a:r>
              <a:rPr lang="en" sz="3200">
                <a:latin typeface="Calibri"/>
                <a:ea typeface="Calibri"/>
                <a:cs typeface="Calibri"/>
                <a:sym typeface="Calibri"/>
              </a:rPr>
              <a:t>6 Days after a successful deployment, the server experiences high load.</a:t>
            </a:r>
          </a:p>
        </p:txBody>
      </p:sp>
      <p:pic>
        <p:nvPicPr>
          <p:cNvPr id="121" name="Shape 121"/>
          <p:cNvPicPr preferRelativeResize="0"/>
          <p:nvPr/>
        </p:nvPicPr>
        <p:blipFill>
          <a:blip r:embed="rId3">
            <a:alphaModFix/>
          </a:blip>
          <a:stretch>
            <a:fillRect/>
          </a:stretch>
        </p:blipFill>
        <p:spPr>
          <a:xfrm>
            <a:off x="7313451" y="273192"/>
            <a:ext cx="1643273" cy="20529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5" name="Shape 125"/>
        <p:cNvGrpSpPr/>
        <p:nvPr/>
      </p:nvGrpSpPr>
      <p:grpSpPr>
        <a:xfrm>
          <a:off x="0" y="0"/>
          <a:ext cx="0" cy="0"/>
          <a:chOff x="0" y="0"/>
          <a:chExt cx="0" cy="0"/>
        </a:xfrm>
      </p:grpSpPr>
      <p:sp>
        <p:nvSpPr>
          <p:cNvPr id="126" name="Shape 126"/>
          <p:cNvSpPr txBox="1"/>
          <p:nvPr/>
        </p:nvSpPr>
        <p:spPr>
          <a:xfrm>
            <a:off x="685800" y="781438"/>
            <a:ext cx="7772400" cy="1470000"/>
          </a:xfrm>
          <a:prstGeom prst="rect">
            <a:avLst/>
          </a:prstGeom>
          <a:noFill/>
          <a:ln>
            <a:noFill/>
          </a:ln>
        </p:spPr>
        <p:txBody>
          <a:bodyPr anchorCtr="0" anchor="ctr" bIns="45700" lIns="45700" rIns="45700" tIns="45700">
            <a:noAutofit/>
          </a:bodyPr>
          <a:lstStyle/>
          <a:p>
            <a:pPr lvl="0" rtl="0" algn="ctr">
              <a:spcBef>
                <a:spcPts val="0"/>
              </a:spcBef>
              <a:buNone/>
            </a:pPr>
            <a:r>
              <a:rPr lang="en" sz="4400">
                <a:latin typeface="Calibri"/>
                <a:ea typeface="Calibri"/>
                <a:cs typeface="Calibri"/>
                <a:sym typeface="Calibri"/>
              </a:rPr>
              <a:t>Dev or Ops?</a:t>
            </a:r>
          </a:p>
        </p:txBody>
      </p:sp>
      <p:sp>
        <p:nvSpPr>
          <p:cNvPr id="127" name="Shape 127"/>
          <p:cNvSpPr txBox="1"/>
          <p:nvPr/>
        </p:nvSpPr>
        <p:spPr>
          <a:xfrm>
            <a:off x="1371600" y="2537213"/>
            <a:ext cx="6400800" cy="1752600"/>
          </a:xfrm>
          <a:prstGeom prst="rect">
            <a:avLst/>
          </a:prstGeom>
          <a:noFill/>
          <a:ln>
            <a:noFill/>
          </a:ln>
        </p:spPr>
        <p:txBody>
          <a:bodyPr anchorCtr="0" anchor="t" bIns="45700" lIns="45700" rIns="45700" tIns="45700">
            <a:noAutofit/>
          </a:bodyPr>
          <a:lstStyle/>
          <a:p>
            <a:pPr lvl="0" rtl="0" algn="ctr">
              <a:spcBef>
                <a:spcPts val="0"/>
              </a:spcBef>
              <a:buNone/>
            </a:pPr>
            <a:r>
              <a:rPr lang="en" sz="3200">
                <a:latin typeface="Calibri"/>
                <a:ea typeface="Calibri"/>
                <a:cs typeface="Calibri"/>
                <a:sym typeface="Calibri"/>
              </a:rPr>
              <a:t>There is an issue with the build server.</a:t>
            </a:r>
          </a:p>
          <a:p>
            <a:pPr lvl="0" rtl="0" algn="ctr">
              <a:spcBef>
                <a:spcPts val="700"/>
              </a:spcBef>
              <a:buNone/>
            </a:pPr>
            <a:r>
              <a:rPr lang="en" sz="3200">
                <a:latin typeface="Calibri"/>
                <a:ea typeface="Calibri"/>
                <a:cs typeface="Calibri"/>
                <a:sym typeface="Calibri"/>
              </a:rPr>
              <a:t>Code isn’t building.</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31" name="Shape 131"/>
        <p:cNvGrpSpPr/>
        <p:nvPr/>
      </p:nvGrpSpPr>
      <p:grpSpPr>
        <a:xfrm>
          <a:off x="0" y="0"/>
          <a:ext cx="0" cy="0"/>
          <a:chOff x="0" y="0"/>
          <a:chExt cx="0" cy="0"/>
        </a:xfrm>
      </p:grpSpPr>
      <p:sp>
        <p:nvSpPr>
          <p:cNvPr id="132" name="Shape 132"/>
          <p:cNvSpPr txBox="1"/>
          <p:nvPr/>
        </p:nvSpPr>
        <p:spPr>
          <a:xfrm>
            <a:off x="685800" y="781438"/>
            <a:ext cx="7772400" cy="1470000"/>
          </a:xfrm>
          <a:prstGeom prst="rect">
            <a:avLst/>
          </a:prstGeom>
          <a:noFill/>
          <a:ln>
            <a:noFill/>
          </a:ln>
        </p:spPr>
        <p:txBody>
          <a:bodyPr anchorCtr="0" anchor="ctr" bIns="45700" lIns="45700" rIns="45700" tIns="45700">
            <a:noAutofit/>
          </a:bodyPr>
          <a:lstStyle/>
          <a:p>
            <a:pPr lvl="0" rtl="0" algn="ctr">
              <a:spcBef>
                <a:spcPts val="0"/>
              </a:spcBef>
              <a:buNone/>
            </a:pPr>
            <a:r>
              <a:rPr lang="en" sz="4400">
                <a:latin typeface="Calibri"/>
                <a:ea typeface="Calibri"/>
                <a:cs typeface="Calibri"/>
                <a:sym typeface="Calibri"/>
              </a:rPr>
              <a:t>Dev or Ops?</a:t>
            </a:r>
          </a:p>
        </p:txBody>
      </p:sp>
      <p:sp>
        <p:nvSpPr>
          <p:cNvPr id="133" name="Shape 133"/>
          <p:cNvSpPr txBox="1"/>
          <p:nvPr/>
        </p:nvSpPr>
        <p:spPr>
          <a:xfrm>
            <a:off x="1371600" y="2537213"/>
            <a:ext cx="6400800" cy="1752600"/>
          </a:xfrm>
          <a:prstGeom prst="rect">
            <a:avLst/>
          </a:prstGeom>
          <a:noFill/>
          <a:ln>
            <a:noFill/>
          </a:ln>
        </p:spPr>
        <p:txBody>
          <a:bodyPr anchorCtr="0" anchor="t" bIns="45700" lIns="45700" rIns="45700" tIns="45700">
            <a:noAutofit/>
          </a:bodyPr>
          <a:lstStyle/>
          <a:p>
            <a:pPr lvl="0" rtl="0" algn="ctr">
              <a:spcBef>
                <a:spcPts val="0"/>
              </a:spcBef>
              <a:buClr>
                <a:schemeClr val="lt1"/>
              </a:buClr>
              <a:buSzPct val="25000"/>
              <a:buFont typeface="Arial"/>
              <a:buNone/>
            </a:pPr>
            <a:r>
              <a:rPr lang="en" sz="3200">
                <a:latin typeface="Calibri"/>
                <a:ea typeface="Calibri"/>
                <a:cs typeface="Calibri"/>
                <a:sym typeface="Calibri"/>
              </a:rPr>
              <a:t>Software is deployed to the test environment.</a:t>
            </a:r>
          </a:p>
          <a:p>
            <a:pPr lvl="0" rtl="0" algn="ctr">
              <a:spcBef>
                <a:spcPts val="700"/>
              </a:spcBef>
              <a:buNone/>
            </a:pPr>
            <a:r>
              <a:rPr lang="en" sz="3200">
                <a:latin typeface="Calibri"/>
                <a:ea typeface="Calibri"/>
                <a:cs typeface="Calibri"/>
                <a:sym typeface="Calibri"/>
              </a:rPr>
              <a:t>You can’t login to the application.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546425" y="2242400"/>
            <a:ext cx="2947624" cy="1922375"/>
          </a:xfrm>
          <a:prstGeom prst="rect">
            <a:avLst/>
          </a:prstGeom>
          <a:noFill/>
          <a:ln>
            <a:noFill/>
          </a:ln>
        </p:spPr>
      </p:pic>
      <p:pic>
        <p:nvPicPr>
          <p:cNvPr id="139" name="Shape 139"/>
          <p:cNvPicPr preferRelativeResize="0"/>
          <p:nvPr/>
        </p:nvPicPr>
        <p:blipFill>
          <a:blip r:embed="rId4">
            <a:alphaModFix/>
          </a:blip>
          <a:stretch>
            <a:fillRect/>
          </a:stretch>
        </p:blipFill>
        <p:spPr>
          <a:xfrm>
            <a:off x="4146700" y="385312"/>
            <a:ext cx="4762500" cy="334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pic>
        <p:nvPicPr>
          <p:cNvPr descr="office_space_25.png" id="144" name="Shape 14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5" name="Shape 145"/>
          <p:cNvSpPr txBox="1"/>
          <p:nvPr/>
        </p:nvSpPr>
        <p:spPr>
          <a:xfrm>
            <a:off x="1698653" y="3820350"/>
            <a:ext cx="6744300" cy="639900"/>
          </a:xfrm>
          <a:prstGeom prst="rect">
            <a:avLst/>
          </a:prstGeom>
          <a:solidFill>
            <a:srgbClr val="000000">
              <a:alpha val="80000"/>
            </a:srgbClr>
          </a:solidFill>
          <a:ln>
            <a:noFill/>
          </a:ln>
        </p:spPr>
        <p:txBody>
          <a:bodyPr anchorCtr="0" anchor="ctr" bIns="45700" lIns="45700" rIns="45700" tIns="45700">
            <a:noAutofit/>
          </a:bodyPr>
          <a:lstStyle/>
          <a:p>
            <a:pPr lvl="0" rtl="0">
              <a:spcBef>
                <a:spcPts val="0"/>
              </a:spcBef>
              <a:buNone/>
            </a:pPr>
            <a:r>
              <a:rPr lang="en" sz="3743">
                <a:solidFill>
                  <a:srgbClr val="FFFFFF"/>
                </a:solidFill>
                <a:latin typeface="Calibri"/>
                <a:ea typeface="Calibri"/>
                <a:cs typeface="Calibri"/>
                <a:sym typeface="Calibri"/>
              </a:rPr>
              <a:t>What is the role of Dev and Ops?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49" name="Shape 149"/>
        <p:cNvGrpSpPr/>
        <p:nvPr/>
      </p:nvGrpSpPr>
      <p:grpSpPr>
        <a:xfrm>
          <a:off x="0" y="0"/>
          <a:ext cx="0" cy="0"/>
          <a:chOff x="0" y="0"/>
          <a:chExt cx="0" cy="0"/>
        </a:xfrm>
      </p:grpSpPr>
      <p:sp>
        <p:nvSpPr>
          <p:cNvPr id="150" name="Shape 150"/>
          <p:cNvSpPr txBox="1"/>
          <p:nvPr>
            <p:ph type="title"/>
          </p:nvPr>
        </p:nvSpPr>
        <p:spPr>
          <a:xfrm>
            <a:off x="457200" y="205978"/>
            <a:ext cx="8229600" cy="857400"/>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Calibri"/>
              <a:buNone/>
            </a:pPr>
            <a:r>
              <a:rPr b="0" i="0" lang="en" sz="3900" u="none" cap="none" strike="noStrike">
                <a:solidFill>
                  <a:srgbClr val="000000"/>
                </a:solidFill>
                <a:latin typeface="Calibri"/>
                <a:ea typeface="Calibri"/>
                <a:cs typeface="Calibri"/>
                <a:sym typeface="Calibri"/>
              </a:rPr>
              <a:t>What are the roles of Devs and Ops?</a:t>
            </a:r>
          </a:p>
        </p:txBody>
      </p:sp>
      <p:sp>
        <p:nvSpPr>
          <p:cNvPr id="151" name="Shape 151"/>
          <p:cNvSpPr txBox="1"/>
          <p:nvPr>
            <p:ph idx="1" type="body"/>
          </p:nvPr>
        </p:nvSpPr>
        <p:spPr>
          <a:xfrm>
            <a:off x="457200" y="1200150"/>
            <a:ext cx="8229600" cy="3394500"/>
          </a:xfrm>
          <a:prstGeom prst="rect">
            <a:avLst/>
          </a:prstGeom>
          <a:noFill/>
          <a:ln>
            <a:noFill/>
          </a:ln>
        </p:spPr>
        <p:txBody>
          <a:bodyPr anchorCtr="0" anchor="t" bIns="45700" lIns="45700" rIns="45700" tIns="45700">
            <a:noAutofit/>
          </a:bodyPr>
          <a:lstStyle/>
          <a:p>
            <a:pPr indent="-342900" lvl="0" marL="342900" marR="0" rtl="0" algn="l">
              <a:lnSpc>
                <a:spcPct val="100000"/>
              </a:lnSpc>
              <a:spcBef>
                <a:spcPts val="0"/>
              </a:spcBef>
              <a:spcAft>
                <a:spcPts val="0"/>
              </a:spcAft>
              <a:buClr>
                <a:srgbClr val="000000"/>
              </a:buClr>
              <a:buSzPct val="114285"/>
              <a:buFont typeface="Arial"/>
              <a:buChar char="•"/>
            </a:pPr>
            <a:r>
              <a:rPr lang="en" sz="2800">
                <a:solidFill>
                  <a:srgbClr val="000000"/>
                </a:solidFill>
              </a:rPr>
              <a:t>Dev</a:t>
            </a:r>
          </a:p>
          <a:p>
            <a:pPr indent="-285750" lvl="1" marL="742950" marR="0" rtl="0" algn="l">
              <a:lnSpc>
                <a:spcPct val="100000"/>
              </a:lnSpc>
              <a:spcBef>
                <a:spcPts val="600"/>
              </a:spcBef>
              <a:spcAft>
                <a:spcPts val="0"/>
              </a:spcAft>
              <a:buClr>
                <a:srgbClr val="000000"/>
              </a:buClr>
              <a:buSzPct val="100000"/>
              <a:buFont typeface="Arial"/>
              <a:buChar char="–"/>
            </a:pPr>
            <a:r>
              <a:rPr b="0" i="0" lang="en" sz="2800" u="none" cap="none" strike="noStrike">
                <a:solidFill>
                  <a:srgbClr val="000000"/>
                </a:solidFill>
                <a:latin typeface="Calibri"/>
                <a:ea typeface="Calibri"/>
                <a:cs typeface="Calibri"/>
                <a:sym typeface="Calibri"/>
              </a:rPr>
              <a:t>Create change</a:t>
            </a:r>
          </a:p>
          <a:p>
            <a:pPr indent="-285750" lvl="1" marL="742950" marR="0" rtl="0" algn="l">
              <a:lnSpc>
                <a:spcPct val="100000"/>
              </a:lnSpc>
              <a:spcBef>
                <a:spcPts val="600"/>
              </a:spcBef>
              <a:spcAft>
                <a:spcPts val="0"/>
              </a:spcAft>
              <a:buClr>
                <a:srgbClr val="000000"/>
              </a:buClr>
              <a:buSzPct val="100000"/>
              <a:buFont typeface="Arial"/>
              <a:buChar char="–"/>
            </a:pPr>
            <a:r>
              <a:rPr b="0" i="0" lang="en" sz="2800" u="none" cap="none" strike="noStrike">
                <a:solidFill>
                  <a:srgbClr val="000000"/>
                </a:solidFill>
                <a:latin typeface="Calibri"/>
                <a:ea typeface="Calibri"/>
                <a:cs typeface="Calibri"/>
                <a:sym typeface="Calibri"/>
              </a:rPr>
              <a:t>Add or modify features</a:t>
            </a:r>
          </a:p>
          <a:p>
            <a:pPr indent="-342900" lvl="0" marL="342900" marR="0" rtl="0" algn="l">
              <a:lnSpc>
                <a:spcPct val="100000"/>
              </a:lnSpc>
              <a:spcBef>
                <a:spcPts val="700"/>
              </a:spcBef>
              <a:spcAft>
                <a:spcPts val="0"/>
              </a:spcAft>
              <a:buClr>
                <a:srgbClr val="000000"/>
              </a:buClr>
              <a:buSzPct val="114285"/>
              <a:buFont typeface="Arial"/>
              <a:buChar char="•"/>
            </a:pPr>
            <a:r>
              <a:rPr lang="en" sz="2800">
                <a:solidFill>
                  <a:srgbClr val="000000"/>
                </a:solidFill>
              </a:rPr>
              <a:t>Ops</a:t>
            </a:r>
          </a:p>
          <a:p>
            <a:pPr indent="-285750" lvl="1" marL="742950" marR="0" rtl="0" algn="l">
              <a:lnSpc>
                <a:spcPct val="100000"/>
              </a:lnSpc>
              <a:spcBef>
                <a:spcPts val="600"/>
              </a:spcBef>
              <a:spcAft>
                <a:spcPts val="0"/>
              </a:spcAft>
              <a:buClr>
                <a:srgbClr val="000000"/>
              </a:buClr>
              <a:buSzPct val="100000"/>
              <a:buFont typeface="Arial"/>
              <a:buChar char="–"/>
            </a:pPr>
            <a:r>
              <a:rPr b="0" i="0" lang="en" sz="2800" u="none" cap="none" strike="noStrike">
                <a:solidFill>
                  <a:srgbClr val="000000"/>
                </a:solidFill>
                <a:latin typeface="Calibri"/>
                <a:ea typeface="Calibri"/>
                <a:cs typeface="Calibri"/>
                <a:sym typeface="Calibri"/>
              </a:rPr>
              <a:t>Create stability</a:t>
            </a:r>
          </a:p>
          <a:p>
            <a:pPr indent="-285750" lvl="1" marL="742950" marR="0" rtl="0" algn="l">
              <a:lnSpc>
                <a:spcPct val="100000"/>
              </a:lnSpc>
              <a:spcBef>
                <a:spcPts val="600"/>
              </a:spcBef>
              <a:spcAft>
                <a:spcPts val="0"/>
              </a:spcAft>
              <a:buClr>
                <a:srgbClr val="000000"/>
              </a:buClr>
              <a:buSzPct val="100000"/>
              <a:buFont typeface="Arial"/>
              <a:buChar char="–"/>
            </a:pPr>
            <a:r>
              <a:rPr b="0" i="0" lang="en" sz="2800" u="none" cap="none" strike="noStrike">
                <a:solidFill>
                  <a:srgbClr val="000000"/>
                </a:solidFill>
                <a:latin typeface="Calibri"/>
                <a:ea typeface="Calibri"/>
                <a:cs typeface="Calibri"/>
                <a:sym typeface="Calibri"/>
              </a:rPr>
              <a:t>Create or enhance services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55" name="Shape 155"/>
        <p:cNvGrpSpPr/>
        <p:nvPr/>
      </p:nvGrpSpPr>
      <p:grpSpPr>
        <a:xfrm>
          <a:off x="0" y="0"/>
          <a:ext cx="0" cy="0"/>
          <a:chOff x="0" y="0"/>
          <a:chExt cx="0" cy="0"/>
        </a:xfrm>
      </p:grpSpPr>
      <p:sp>
        <p:nvSpPr>
          <p:cNvPr id="156" name="Shape 156"/>
          <p:cNvSpPr txBox="1"/>
          <p:nvPr>
            <p:ph type="title"/>
          </p:nvPr>
        </p:nvSpPr>
        <p:spPr>
          <a:xfrm>
            <a:off x="457200" y="205978"/>
            <a:ext cx="8229600" cy="857400"/>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Calibri"/>
              <a:buNone/>
            </a:pPr>
            <a:r>
              <a:rPr lang="en" sz="3900">
                <a:solidFill>
                  <a:srgbClr val="000000"/>
                </a:solidFill>
              </a:rPr>
              <a:t>What are the roles of Devs and Ops?</a:t>
            </a:r>
          </a:p>
        </p:txBody>
      </p:sp>
      <p:sp>
        <p:nvSpPr>
          <p:cNvPr id="157" name="Shape 157"/>
          <p:cNvSpPr txBox="1"/>
          <p:nvPr>
            <p:ph idx="1" type="body"/>
          </p:nvPr>
        </p:nvSpPr>
        <p:spPr>
          <a:xfrm>
            <a:off x="457200" y="1200150"/>
            <a:ext cx="8229600" cy="3394500"/>
          </a:xfrm>
          <a:prstGeom prst="rect">
            <a:avLst/>
          </a:prstGeom>
          <a:noFill/>
          <a:ln>
            <a:noFill/>
          </a:ln>
        </p:spPr>
        <p:txBody>
          <a:bodyPr anchorCtr="0" anchor="t" bIns="45700" lIns="45700" rIns="45700" tIns="45700">
            <a:noAutofit/>
          </a:bodyPr>
          <a:lstStyle/>
          <a:p>
            <a:pPr indent="-342900" lvl="0" marL="342900" marR="0" rtl="0" algn="l">
              <a:lnSpc>
                <a:spcPct val="100000"/>
              </a:lnSpc>
              <a:spcBef>
                <a:spcPts val="0"/>
              </a:spcBef>
              <a:spcAft>
                <a:spcPts val="0"/>
              </a:spcAft>
              <a:buClr>
                <a:srgbClr val="000000"/>
              </a:buClr>
              <a:buSzPct val="114285"/>
              <a:buFont typeface="Arial"/>
              <a:buChar char="•"/>
            </a:pPr>
            <a:r>
              <a:rPr lang="en" sz="2800">
                <a:solidFill>
                  <a:srgbClr val="000000"/>
                </a:solidFill>
              </a:rPr>
              <a:t>Dev</a:t>
            </a:r>
          </a:p>
          <a:p>
            <a:pPr indent="-285750" lvl="1" marL="742950" marR="0" rtl="0" algn="l">
              <a:lnSpc>
                <a:spcPct val="100000"/>
              </a:lnSpc>
              <a:spcBef>
                <a:spcPts val="600"/>
              </a:spcBef>
              <a:spcAft>
                <a:spcPts val="0"/>
              </a:spcAft>
              <a:buClr>
                <a:srgbClr val="FFFFFF"/>
              </a:buClr>
              <a:buSzPct val="100000"/>
              <a:buFont typeface="Arial"/>
              <a:buChar char="–"/>
            </a:pPr>
            <a:r>
              <a:rPr lang="en" sz="2800">
                <a:solidFill>
                  <a:srgbClr val="FFFFFF"/>
                </a:solidFill>
              </a:rPr>
              <a:t>Create change</a:t>
            </a:r>
          </a:p>
          <a:p>
            <a:pPr indent="-285750" lvl="1" marL="742950" marR="0" rtl="0" algn="l">
              <a:lnSpc>
                <a:spcPct val="100000"/>
              </a:lnSpc>
              <a:spcBef>
                <a:spcPts val="600"/>
              </a:spcBef>
              <a:spcAft>
                <a:spcPts val="0"/>
              </a:spcAft>
              <a:buClr>
                <a:srgbClr val="000000"/>
              </a:buClr>
              <a:buSzPct val="100000"/>
              <a:buFont typeface="Arial"/>
              <a:buChar char="–"/>
            </a:pPr>
            <a:r>
              <a:rPr lang="en" sz="2800">
                <a:solidFill>
                  <a:srgbClr val="000000"/>
                </a:solidFill>
              </a:rPr>
              <a:t>Add or modify features</a:t>
            </a:r>
          </a:p>
          <a:p>
            <a:pPr indent="-342900" lvl="0" marL="342900" marR="0" rtl="0" algn="l">
              <a:lnSpc>
                <a:spcPct val="100000"/>
              </a:lnSpc>
              <a:spcBef>
                <a:spcPts val="700"/>
              </a:spcBef>
              <a:spcAft>
                <a:spcPts val="0"/>
              </a:spcAft>
              <a:buClr>
                <a:srgbClr val="000000"/>
              </a:buClr>
              <a:buSzPct val="114285"/>
              <a:buFont typeface="Arial"/>
              <a:buChar char="•"/>
            </a:pPr>
            <a:r>
              <a:rPr lang="en" sz="2800">
                <a:solidFill>
                  <a:srgbClr val="000000"/>
                </a:solidFill>
              </a:rPr>
              <a:t>Ops</a:t>
            </a:r>
          </a:p>
          <a:p>
            <a:pPr indent="-285750" lvl="1" marL="742950" marR="0" rtl="0" algn="l">
              <a:lnSpc>
                <a:spcPct val="100000"/>
              </a:lnSpc>
              <a:spcBef>
                <a:spcPts val="600"/>
              </a:spcBef>
              <a:spcAft>
                <a:spcPts val="0"/>
              </a:spcAft>
              <a:buClr>
                <a:srgbClr val="FFFFFF"/>
              </a:buClr>
              <a:buSzPct val="100000"/>
              <a:buFont typeface="Arial"/>
              <a:buChar char="–"/>
            </a:pPr>
            <a:r>
              <a:rPr lang="en" sz="2800">
                <a:solidFill>
                  <a:srgbClr val="FFFFFF"/>
                </a:solidFill>
              </a:rPr>
              <a:t>Create stability</a:t>
            </a:r>
          </a:p>
          <a:p>
            <a:pPr indent="-285750" lvl="1" marL="742950" marR="0" rtl="0" algn="l">
              <a:lnSpc>
                <a:spcPct val="100000"/>
              </a:lnSpc>
              <a:spcBef>
                <a:spcPts val="600"/>
              </a:spcBef>
              <a:spcAft>
                <a:spcPts val="0"/>
              </a:spcAft>
              <a:buClr>
                <a:srgbClr val="000000"/>
              </a:buClr>
              <a:buSzPct val="100000"/>
              <a:buFont typeface="Arial"/>
              <a:buChar char="–"/>
            </a:pPr>
            <a:r>
              <a:rPr lang="en" sz="2800">
                <a:solidFill>
                  <a:srgbClr val="000000"/>
                </a:solidFill>
              </a:rPr>
              <a:t>Create or enhance services</a:t>
            </a: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